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44" autoAdjust="0"/>
  </p:normalViewPr>
  <p:slideViewPr>
    <p:cSldViewPr snapToGrid="0">
      <p:cViewPr varScale="1">
        <p:scale>
          <a:sx n="72" d="100"/>
          <a:sy n="72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5829-2249-461B-B4CA-D6FCE06C19CC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EBBF-8570-4298-BA64-5606791A6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67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5829-2249-461B-B4CA-D6FCE06C19CC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EBBF-8570-4298-BA64-5606791A6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1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5829-2249-461B-B4CA-D6FCE06C19CC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EBBF-8570-4298-BA64-5606791A6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7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5829-2249-461B-B4CA-D6FCE06C19CC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EBBF-8570-4298-BA64-5606791A6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47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5829-2249-461B-B4CA-D6FCE06C19CC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EBBF-8570-4298-BA64-5606791A6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47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5829-2249-461B-B4CA-D6FCE06C19CC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EBBF-8570-4298-BA64-5606791A6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87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5829-2249-461B-B4CA-D6FCE06C19CC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EBBF-8570-4298-BA64-5606791A620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90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5829-2249-461B-B4CA-D6FCE06C19CC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EBBF-8570-4298-BA64-5606791A620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6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5829-2249-461B-B4CA-D6FCE06C19CC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EBBF-8570-4298-BA64-5606791A6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1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5829-2249-461B-B4CA-D6FCE06C19CC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EBBF-8570-4298-BA64-5606791A6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2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5829-2249-461B-B4CA-D6FCE06C19CC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EBBF-8570-4298-BA64-5606791A6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64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7335829-2249-461B-B4CA-D6FCE06C19CC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7EBBF-8570-4298-BA64-5606791A6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21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5k5eJsno86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부제목 2"/>
          <p:cNvSpPr>
            <a:spLocks noGrp="1"/>
          </p:cNvSpPr>
          <p:nvPr>
            <p:ph type="subTitle" idx="1"/>
          </p:nvPr>
        </p:nvSpPr>
        <p:spPr>
          <a:xfrm>
            <a:off x="1524000" y="4323007"/>
            <a:ext cx="9144000" cy="1655762"/>
          </a:xfrm>
        </p:spPr>
        <p:txBody>
          <a:bodyPr/>
          <a:lstStyle/>
          <a:p>
            <a:r>
              <a:rPr lang="en-US" altLang="ko-KR" sz="4400" b="1" spc="5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Asynchronous JavaScript and XML</a:t>
            </a:r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-203200" y="-145143"/>
            <a:ext cx="1557070" cy="1930402"/>
          </a:xfrm>
          <a:prstGeom prst="line">
            <a:avLst/>
          </a:prstGeom>
          <a:ln w="76200"/>
          <a:effectLst>
            <a:outerShdw blurRad="50800" dist="50800" dir="1020000" algn="ctr" rotWithShape="0">
              <a:srgbClr val="000000">
                <a:alpha val="43137"/>
              </a:srgbClr>
            </a:outerShdw>
            <a:reflection blurRad="6350" stA="50000" endA="295" endPos="92000" dist="101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995" y="1513178"/>
            <a:ext cx="5374011" cy="25778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6" name="직선 연결선 25"/>
          <p:cNvCxnSpPr/>
          <p:nvPr/>
        </p:nvCxnSpPr>
        <p:spPr>
          <a:xfrm flipV="1">
            <a:off x="10634930" y="5514312"/>
            <a:ext cx="1702213" cy="1488834"/>
          </a:xfrm>
          <a:prstGeom prst="line">
            <a:avLst/>
          </a:prstGeom>
          <a:ln w="76200"/>
          <a:effectLst>
            <a:outerShdw blurRad="50800" dist="50800" dir="1020000" algn="ctr" rotWithShape="0">
              <a:srgbClr val="000000">
                <a:alpha val="43137"/>
              </a:srgbClr>
            </a:outerShdw>
            <a:reflection blurRad="6350" stA="50000" endA="295" endPos="92000" dist="101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부제목 2"/>
          <p:cNvSpPr txBox="1">
            <a:spLocks/>
          </p:cNvSpPr>
          <p:nvPr/>
        </p:nvSpPr>
        <p:spPr>
          <a:xfrm>
            <a:off x="5159829" y="551262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b="1" spc="5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조 용 수 </a:t>
            </a:r>
            <a:endParaRPr lang="en-US" altLang="ko-KR" sz="4400" b="1" spc="5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908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5k5eJsno86E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30848" y="1207061"/>
            <a:ext cx="7530305" cy="4235796"/>
          </a:xfrm>
          <a:prstGeom prst="roundRect">
            <a:avLst>
              <a:gd name="adj" fmla="val 5299"/>
            </a:avLst>
          </a:prstGeom>
          <a:ln>
            <a:noFill/>
          </a:ln>
          <a:effectLst/>
          <a:scene3d>
            <a:camera prst="orthographicFront"/>
            <a:lightRig rig="balanced" dir="t"/>
          </a:scene3d>
          <a:sp3d prstMaterial="plastic">
            <a:bevelT/>
            <a:contourClr>
              <a:srgbClr val="FFFFFF"/>
            </a:contourClr>
          </a:sp3d>
        </p:spPr>
      </p:pic>
      <p:cxnSp>
        <p:nvCxnSpPr>
          <p:cNvPr id="29" name="직선 연결선 28"/>
          <p:cNvCxnSpPr/>
          <p:nvPr/>
        </p:nvCxnSpPr>
        <p:spPr>
          <a:xfrm flipV="1">
            <a:off x="-203200" y="-145143"/>
            <a:ext cx="1557070" cy="1930402"/>
          </a:xfrm>
          <a:prstGeom prst="line">
            <a:avLst/>
          </a:prstGeom>
          <a:ln w="76200"/>
          <a:effectLst>
            <a:outerShdw blurRad="50800" dist="50800" dir="1020000" algn="ctr" rotWithShape="0">
              <a:srgbClr val="000000">
                <a:alpha val="43137"/>
              </a:srgbClr>
            </a:outerShdw>
            <a:reflection blurRad="6350" stA="50000" endA="295" endPos="92000" dist="101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10634930" y="5514312"/>
            <a:ext cx="1702213" cy="1488834"/>
          </a:xfrm>
          <a:prstGeom prst="line">
            <a:avLst/>
          </a:prstGeom>
          <a:ln w="76200"/>
          <a:effectLst>
            <a:outerShdw blurRad="50800" dist="50800" dir="1020000" algn="ctr" rotWithShape="0">
              <a:srgbClr val="000000">
                <a:alpha val="43137"/>
              </a:srgbClr>
            </a:outerShdw>
            <a:reflection blurRad="6350" stA="50000" endA="295" endPos="92000" dist="101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42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398" y="1070883"/>
            <a:ext cx="7453693" cy="44647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12" y="2103311"/>
            <a:ext cx="10155067" cy="28388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직선 연결선 7"/>
          <p:cNvCxnSpPr/>
          <p:nvPr/>
        </p:nvCxnSpPr>
        <p:spPr>
          <a:xfrm flipV="1">
            <a:off x="-203200" y="-145143"/>
            <a:ext cx="1557070" cy="1930402"/>
          </a:xfrm>
          <a:prstGeom prst="line">
            <a:avLst/>
          </a:prstGeom>
          <a:ln w="76200"/>
          <a:effectLst>
            <a:outerShdw blurRad="50800" dist="50800" dir="1020000" algn="ctr" rotWithShape="0">
              <a:srgbClr val="000000">
                <a:alpha val="43137"/>
              </a:srgbClr>
            </a:outerShdw>
            <a:reflection blurRad="6350" stA="50000" endA="295" endPos="92000" dist="101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0634930" y="5514312"/>
            <a:ext cx="1702213" cy="1488834"/>
          </a:xfrm>
          <a:prstGeom prst="line">
            <a:avLst/>
          </a:prstGeom>
          <a:ln w="76200"/>
          <a:effectLst>
            <a:outerShdw blurRad="50800" dist="50800" dir="1020000" algn="ctr" rotWithShape="0">
              <a:srgbClr val="000000">
                <a:alpha val="43137"/>
              </a:srgbClr>
            </a:outerShdw>
            <a:reflection blurRad="6350" stA="50000" endA="295" endPos="92000" dist="101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881" y="2526832"/>
            <a:ext cx="4494155" cy="20972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10" y="1334514"/>
            <a:ext cx="5487166" cy="42011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1390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 flipV="1">
            <a:off x="-203200" y="-145143"/>
            <a:ext cx="1557070" cy="1930402"/>
          </a:xfrm>
          <a:prstGeom prst="line">
            <a:avLst/>
          </a:prstGeom>
          <a:ln w="76200"/>
          <a:effectLst>
            <a:outerShdw blurRad="50800" dist="50800" dir="1020000" algn="ctr" rotWithShape="0">
              <a:srgbClr val="000000">
                <a:alpha val="43137"/>
              </a:srgbClr>
            </a:outerShdw>
            <a:reflection blurRad="6350" stA="50000" endA="295" endPos="92000" dist="101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10634930" y="5514312"/>
            <a:ext cx="1702213" cy="1488834"/>
          </a:xfrm>
          <a:prstGeom prst="line">
            <a:avLst/>
          </a:prstGeom>
          <a:ln w="76200"/>
          <a:effectLst>
            <a:outerShdw blurRad="50800" dist="50800" dir="1020000" algn="ctr" rotWithShape="0">
              <a:srgbClr val="000000">
                <a:alpha val="43137"/>
              </a:srgbClr>
            </a:outerShdw>
            <a:reflection blurRad="6350" stA="50000" endA="295" endPos="92000" dist="101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47" y="1665968"/>
            <a:ext cx="6407507" cy="35882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18244" y="1899784"/>
            <a:ext cx="3015044" cy="31205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27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0.19622 -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05" y="-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85185E-6 L 0.40156 0.0011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7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부제목 2"/>
          <p:cNvSpPr>
            <a:spLocks noGrp="1"/>
          </p:cNvSpPr>
          <p:nvPr>
            <p:ph type="subTitle" idx="1"/>
          </p:nvPr>
        </p:nvSpPr>
        <p:spPr>
          <a:xfrm>
            <a:off x="1524000" y="256677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8800" b="1" spc="5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9000">
                      <a:schemeClr val="accent1">
                        <a:lumMod val="45000"/>
                        <a:lumOff val="55000"/>
                      </a:schemeClr>
                    </a:gs>
                    <a:gs pos="76000">
                      <a:schemeClr val="accent5"/>
                    </a:gs>
                  </a:gsLst>
                  <a:lin ang="5400000" scaled="1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 N D</a:t>
            </a:r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-203200" y="-145143"/>
            <a:ext cx="1557070" cy="1930402"/>
          </a:xfrm>
          <a:prstGeom prst="line">
            <a:avLst/>
          </a:prstGeom>
          <a:ln w="76200"/>
          <a:effectLst>
            <a:outerShdw blurRad="50800" dist="50800" dir="1020000" algn="ctr" rotWithShape="0">
              <a:srgbClr val="000000">
                <a:alpha val="43137"/>
              </a:srgbClr>
            </a:outerShdw>
            <a:reflection blurRad="6350" stA="50000" endA="295" endPos="92000" dist="101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10634930" y="5514312"/>
            <a:ext cx="1702213" cy="1488834"/>
          </a:xfrm>
          <a:prstGeom prst="line">
            <a:avLst/>
          </a:prstGeom>
          <a:ln w="76200"/>
          <a:effectLst>
            <a:outerShdw blurRad="50800" dist="50800" dir="1020000" algn="ctr" rotWithShape="0">
              <a:srgbClr val="000000">
                <a:alpha val="43137"/>
              </a:srgbClr>
            </a:outerShdw>
            <a:reflection blurRad="6350" stA="50000" endA="295" endPos="92000" dist="101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8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Words>10</Words>
  <Application>Microsoft Office PowerPoint</Application>
  <PresentationFormat>와이드스크린</PresentationFormat>
  <Paragraphs>3</Paragraphs>
  <Slides>5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Calibri</vt:lpstr>
      <vt:lpstr>Calibri Light</vt:lpstr>
      <vt:lpstr>Wingdings 2</vt:lpstr>
      <vt:lpstr>HDOfficeLightV0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Administrator</dc:creator>
  <cp:lastModifiedBy>Administrator</cp:lastModifiedBy>
  <cp:revision>19</cp:revision>
  <dcterms:created xsi:type="dcterms:W3CDTF">2019-11-30T13:37:53Z</dcterms:created>
  <dcterms:modified xsi:type="dcterms:W3CDTF">2019-12-01T11:29:33Z</dcterms:modified>
</cp:coreProperties>
</file>