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8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0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0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6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4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5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D127-C146-4760-96D9-3ADCE36A102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81B5-62CE-45DF-95A3-1B84C8E2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47119"/>
            <a:ext cx="7620000" cy="2476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부제목 2"/>
          <p:cNvSpPr txBox="1">
            <a:spLocks noGrp="1"/>
          </p:cNvSpPr>
          <p:nvPr>
            <p:ph type="subTitle" idx="1"/>
          </p:nvPr>
        </p:nvSpPr>
        <p:spPr>
          <a:xfrm>
            <a:off x="5431126" y="551431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spc="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조 용 수 </a:t>
            </a:r>
            <a:endParaRPr lang="en-US" altLang="ko-KR" sz="4400" b="1" spc="5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353870" y="38790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AOP  DI  IOC</a:t>
            </a:r>
          </a:p>
        </p:txBody>
      </p:sp>
    </p:spTree>
    <p:extLst>
      <p:ext uri="{BB962C8B-B14F-4D97-AF65-F5344CB8AC3E}">
        <p14:creationId xmlns:p14="http://schemas.microsoft.com/office/powerpoint/2010/main" val="288855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33333E-6 L -0.00104 -0.16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-304800" y="385164"/>
            <a:ext cx="100888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AOP – </a:t>
            </a:r>
            <a:r>
              <a:rPr lang="ko-KR" altLang="en-US" sz="36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관점 지향 프로그래밍</a:t>
            </a:r>
            <a:endParaRPr lang="en-US" altLang="ko-KR" sz="36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26185" y="2647169"/>
            <a:ext cx="100888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Aspect Oriented Programming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026185" y="2417443"/>
            <a:ext cx="10088830" cy="34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횡단 관심사를 </a:t>
            </a:r>
            <a:endParaRPr lang="en-US" altLang="ko-KR" sz="4500" b="1" spc="15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모듈로 </a:t>
            </a:r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분리하는 </a:t>
            </a:r>
            <a:endParaRPr lang="en-US" altLang="ko-KR" sz="4500" b="1" spc="15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프로그래밍의 </a:t>
            </a:r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패러다임</a:t>
            </a:r>
            <a:endParaRPr lang="en-US" altLang="ko-KR" sz="45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3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76" y="1534870"/>
            <a:ext cx="7889889" cy="4535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0" y="1418824"/>
            <a:ext cx="9982200" cy="4651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-304800" y="385164"/>
            <a:ext cx="100888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AOP – </a:t>
            </a:r>
            <a:r>
              <a:rPr lang="ko-KR" altLang="en-US" sz="36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관점 지향 프로그래밍</a:t>
            </a:r>
            <a:endParaRPr lang="en-US" altLang="ko-KR" sz="36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33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575335" y="2328562"/>
            <a:ext cx="10695915" cy="364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Inversion </a:t>
            </a:r>
            <a:endParaRPr lang="en-US" altLang="ko-KR" sz="5400" b="1" spc="15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Of </a:t>
            </a:r>
          </a:p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</a:t>
            </a:r>
            <a:endParaRPr lang="en-US" altLang="ko-KR" sz="54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182420" y="2398480"/>
            <a:ext cx="10088830" cy="34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500" b="1" spc="15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메소드나</a:t>
            </a:r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객체의 </a:t>
            </a:r>
            <a:r>
              <a:rPr lang="ko-KR" altLang="en-US" sz="4500" b="1" spc="15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호출작업을</a:t>
            </a:r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altLang="ko-KR" sz="4500" b="1" spc="15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개발자가 </a:t>
            </a:r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결정하는 것이 </a:t>
            </a:r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아니라</a:t>
            </a:r>
            <a:r>
              <a:rPr lang="en-US" altLang="ko-KR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외부에서 </a:t>
            </a:r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결정되는 </a:t>
            </a:r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방식</a:t>
            </a:r>
            <a:endParaRPr lang="en-US" altLang="ko-KR" sz="45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-1422400" y="382947"/>
            <a:ext cx="100888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IOC – </a:t>
            </a:r>
            <a:r>
              <a:rPr lang="ko-KR" altLang="en-US" sz="36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제어의 역행</a:t>
            </a:r>
            <a:endParaRPr lang="en-US" altLang="ko-KR" sz="36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7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-1422400" y="382947"/>
            <a:ext cx="100888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IOC – </a:t>
            </a:r>
            <a:r>
              <a:rPr lang="ko-KR" altLang="en-US" sz="36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제어의 역행</a:t>
            </a:r>
            <a:endParaRPr lang="en-US" altLang="ko-KR" sz="36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55" y="1785259"/>
            <a:ext cx="7889889" cy="36209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93" y="1341842"/>
            <a:ext cx="8194812" cy="4916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062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670584" y="2521857"/>
            <a:ext cx="10556215" cy="369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Dependency </a:t>
            </a:r>
            <a:endParaRPr lang="en-US" altLang="ko-KR" sz="5400" b="1" spc="15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Injection</a:t>
            </a:r>
            <a:endParaRPr lang="en-US" altLang="ko-KR" sz="54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-1638300" y="370247"/>
            <a:ext cx="100888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 – </a:t>
            </a:r>
            <a:r>
              <a:rPr lang="ko-KR" altLang="en-US" sz="36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의존성 주입</a:t>
            </a:r>
            <a:endParaRPr lang="en-US" altLang="ko-KR" sz="36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04276" y="2304615"/>
            <a:ext cx="10088830" cy="34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제어의 </a:t>
            </a:r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역행</a:t>
            </a:r>
            <a:r>
              <a:rPr lang="en-US" altLang="ko-KR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(IOC)</a:t>
            </a:r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 </a:t>
            </a:r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일어날 때 </a:t>
            </a:r>
            <a:endParaRPr lang="en-US" altLang="ko-KR" sz="4500" b="1" spc="15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스프링이 </a:t>
            </a:r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내부에 있는 </a:t>
            </a:r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객체들 간의</a:t>
            </a:r>
            <a:endParaRPr lang="en-US" altLang="ko-KR" sz="4500" b="1" spc="15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4500" b="1" spc="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관계를 관리할 때 사용하는 </a:t>
            </a:r>
            <a:r>
              <a:rPr lang="ko-KR" altLang="en-US" sz="45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기법</a:t>
            </a:r>
            <a:endParaRPr lang="en-US" altLang="ko-KR" sz="45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20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-1638300" y="370247"/>
            <a:ext cx="100888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 – </a:t>
            </a:r>
            <a:r>
              <a:rPr lang="ko-KR" altLang="en-US" sz="3600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의존성 주입</a:t>
            </a:r>
            <a:endParaRPr lang="en-US" altLang="ko-KR" sz="3600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48" y="2271200"/>
            <a:ext cx="7478997" cy="3054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부제목 2"/>
          <p:cNvSpPr txBox="1">
            <a:spLocks/>
          </p:cNvSpPr>
          <p:nvPr/>
        </p:nvSpPr>
        <p:spPr>
          <a:xfrm>
            <a:off x="1137504" y="3112883"/>
            <a:ext cx="9008766" cy="68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Constructor Injection</a:t>
            </a:r>
            <a:endParaRPr lang="en-US" altLang="ko-KR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626164" y="4859360"/>
            <a:ext cx="9008766" cy="68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1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Setter Injection</a:t>
            </a:r>
            <a:endParaRPr lang="en-US" altLang="ko-KR" b="1" spc="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6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>
            <a:solidFill>
              <a:schemeClr val="accent6"/>
            </a:solidFill>
          </a:ln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1524000" y="25667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800" b="1" spc="50" dirty="0" smtClean="0">
                <a:gradFill>
                  <a:gsLst>
                    <a:gs pos="0">
                      <a:schemeClr val="accent6"/>
                    </a:gs>
                    <a:gs pos="19000">
                      <a:schemeClr val="accent6"/>
                    </a:gs>
                    <a:gs pos="76000">
                      <a:schemeClr val="accent6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 N D</a:t>
            </a:r>
            <a:endParaRPr lang="en-US" altLang="ko-KR" sz="8800" b="1" spc="50" dirty="0">
              <a:gradFill>
                <a:gsLst>
                  <a:gs pos="0">
                    <a:schemeClr val="accent6"/>
                  </a:gs>
                  <a:gs pos="19000">
                    <a:schemeClr val="accent6"/>
                  </a:gs>
                  <a:gs pos="76000">
                    <a:schemeClr val="accent6"/>
                  </a:gs>
                </a:gsLst>
                <a:lin ang="5400000" scaled="1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24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82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18</cp:revision>
  <dcterms:created xsi:type="dcterms:W3CDTF">2019-12-01T05:41:46Z</dcterms:created>
  <dcterms:modified xsi:type="dcterms:W3CDTF">2019-12-01T11:46:25Z</dcterms:modified>
</cp:coreProperties>
</file>