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작성자 정보 입력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</a:p>
          <a:p>
            <a:pPr lvl="0"/>
            <a:r>
              <a:rPr lang="en-US" altLang="ko-KR" dirty="0" smtClean="0"/>
              <a:t>Content 2</a:t>
            </a:r>
          </a:p>
          <a:p>
            <a:pPr lvl="0"/>
            <a:r>
              <a:rPr lang="en-US" altLang="ko-KR" dirty="0" smtClean="0"/>
              <a:t>Content 3</a:t>
            </a:r>
          </a:p>
          <a:p>
            <a:pPr lvl="0"/>
            <a:r>
              <a:rPr lang="en-US" altLang="ko-KR" dirty="0" smtClean="0"/>
              <a:t>Content 4</a:t>
            </a:r>
          </a:p>
          <a:p>
            <a:pPr lvl="0"/>
            <a:r>
              <a:rPr lang="en-US" altLang="ko-KR" dirty="0" smtClean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794311" cy="4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700808"/>
            <a:ext cx="8810625" cy="4362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2780928"/>
            <a:ext cx="18002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2591780" y="1268760"/>
            <a:ext cx="1116124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1840" y="908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파일이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 순서도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75628"/>
            <a:ext cx="5616624" cy="53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</Words>
  <Application>Microsoft Office PowerPoint</Application>
  <PresentationFormat>화면 슬라이드 쇼(4:3)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HY헤드라인M</vt:lpstr>
      <vt:lpstr>맑은 고딕</vt:lpstr>
      <vt:lpstr>Arial</vt:lpstr>
      <vt:lpstr>Office 테마</vt:lpstr>
      <vt:lpstr>JSP 처리 과정</vt:lpstr>
      <vt:lpstr>JSP 처리과정</vt:lpstr>
      <vt:lpstr>PowerPoint 프레젠테이션</vt:lpstr>
      <vt:lpstr>JSP 처리과정 순서도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85</cp:revision>
  <dcterms:created xsi:type="dcterms:W3CDTF">2013-12-04T14:28:54Z</dcterms:created>
  <dcterms:modified xsi:type="dcterms:W3CDTF">2019-11-03T15:01:29Z</dcterms:modified>
</cp:coreProperties>
</file>