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6D0AC-7BE0-4408-91D4-64F187150AB6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0FFF2-55DB-4D0F-A35D-802EC6D341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06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4834D-C805-4F86-8760-20F950677FB2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03771-E994-4723-A641-AA62FDCC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3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03771-E994-4723-A641-AA62FDCCAFF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My PPT Design\프레젠테이션12\1.png"/>
          <p:cNvPicPr>
            <a:picLocks noChangeAspect="1" noChangeArrowheads="1"/>
          </p:cNvPicPr>
          <p:nvPr userDrawn="1"/>
        </p:nvPicPr>
        <p:blipFill>
          <a:blip r:embed="rId2" cstate="print"/>
          <a:srcRect l="23895" t="12685" r="23919" b="17729"/>
          <a:stretch>
            <a:fillRect/>
          </a:stretch>
        </p:blipFill>
        <p:spPr bwMode="auto">
          <a:xfrm>
            <a:off x="2843808" y="980728"/>
            <a:ext cx="3456384" cy="3456384"/>
          </a:xfrm>
          <a:prstGeom prst="rect">
            <a:avLst/>
          </a:prstGeom>
          <a:noFill/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23528" y="4860032"/>
            <a:ext cx="8496944" cy="44117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200" b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088296" y="5373216"/>
            <a:ext cx="4968875" cy="35947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1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ko-KR" altLang="en-US" dirty="0" smtClean="0"/>
              <a:t>작성자 정보 입력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443080" y="1628800"/>
            <a:ext cx="1907338" cy="430887"/>
            <a:chOff x="3443080" y="1628800"/>
            <a:chExt cx="1907338" cy="43088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3793582" y="1628800"/>
              <a:ext cx="1556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0" kern="12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  <a:alpha val="72000"/>
                        </a:schemeClr>
                      </a:gs>
                    </a:gsLst>
                    <a:lin ang="5400000" scaled="1"/>
                    <a:tileRect/>
                  </a:gradFill>
                  <a:latin typeface="HY견고딕" pitchFamily="18" charset="-127"/>
                  <a:ea typeface="HY견고딕" pitchFamily="18" charset="-127"/>
                  <a:cs typeface="+mj-cs"/>
                </a:rPr>
                <a:t>Contents</a:t>
              </a:r>
              <a:endParaRPr lang="ko-KR" altLang="en-US" sz="22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43080" y="1660068"/>
              <a:ext cx="313592" cy="384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1115963" y="2636912"/>
            <a:ext cx="6912074" cy="338328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buNone/>
              <a:defRPr lang="ko-KR" altLang="en-US" sz="1500" b="1" kern="1200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Content 1</a:t>
            </a:r>
          </a:p>
          <a:p>
            <a:pPr lvl="0"/>
            <a:r>
              <a:rPr lang="en-US" altLang="ko-KR" dirty="0" smtClean="0"/>
              <a:t>Content 2</a:t>
            </a:r>
          </a:p>
          <a:p>
            <a:pPr lvl="0"/>
            <a:r>
              <a:rPr lang="en-US" altLang="ko-KR" dirty="0" smtClean="0"/>
              <a:t>Content 3</a:t>
            </a:r>
          </a:p>
          <a:p>
            <a:pPr lvl="0"/>
            <a:r>
              <a:rPr lang="en-US" altLang="ko-KR" dirty="0" smtClean="0"/>
              <a:t>Content 4</a:t>
            </a:r>
          </a:p>
          <a:p>
            <a:pPr lvl="0"/>
            <a:r>
              <a:rPr lang="en-US" altLang="ko-KR" dirty="0" smtClean="0"/>
              <a:t>Content 5</a:t>
            </a:r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57212"/>
          </a:xfrm>
          <a:prstGeom prst="rect">
            <a:avLst/>
          </a:prstGeom>
        </p:spPr>
        <p:txBody>
          <a:bodyPr anchor="ctr"/>
          <a:lstStyle>
            <a:lvl1pPr algn="ctr">
              <a:defRPr lang="ko-KR" altLang="en-US" sz="20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189001" y="3070121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rPr>
              <a:t>Thank you!</a:t>
            </a:r>
            <a:endParaRPr lang="ko-KR" altLang="en-US" sz="2200" b="0" kern="12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  <a:alpha val="72000"/>
                    </a:schemeClr>
                  </a:gs>
                </a:gsLst>
                <a:lin ang="5400000" scaled="1"/>
                <a:tileRect/>
              </a:gra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2" y="3284985"/>
            <a:ext cx="320384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52000">
                <a:schemeClr val="bg1"/>
              </a:gs>
              <a:gs pos="88000">
                <a:schemeClr val="bg1">
                  <a:lumMod val="95000"/>
                  <a:alpha val="16000"/>
                </a:schemeClr>
              </a:gs>
              <a:gs pos="100000">
                <a:schemeClr val="tx1">
                  <a:lumMod val="65000"/>
                  <a:lumOff val="35000"/>
                  <a:alpha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AOP, IOC, DI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김태완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600" y="3356992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스프링 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AOP (Aspect Oriented Programming)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의 약자로 관점 지향 프로그래밍으로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불림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Logic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을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기준으로 핵심적인 관점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,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부가적인 관점으로 나누어 각 관점의 기준으로 각각 모듈화하는 것을 관점 지향이라 함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흩어진 것들을 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Aspect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로 모듈화하고 핵심적인 비즈니스 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Logic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에서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분리하여 재사용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04" y="1277488"/>
            <a:ext cx="3635896" cy="2045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57" y="1556792"/>
            <a:ext cx="3931543" cy="476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8647" y="1700808"/>
            <a:ext cx="39173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스프링 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AOP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의 특징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프록시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패턴 기반의 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AOP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구현체로 접근 제어 및 부가기능을 추가</a:t>
            </a:r>
            <a:endParaRPr lang="en-US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스프링 빈에만 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AOP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를 적용 가능</a:t>
            </a:r>
            <a:endParaRPr lang="en-US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중복코드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, </a:t>
            </a:r>
            <a:r>
              <a:rPr lang="ko-KR" altLang="en-US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프록시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클래스 작성의 번거로움 등에 대한 해결책을 지원하는 것이 목적임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8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3548" y="1468932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Inversion of Control(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제어의 역전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)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의 약자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객체의 생성부터 생명주기 관리를 개발자가 아닌 컨테이너가 대신함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객체의 생성을 책임지고 의존성을 관리함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POJO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의 생성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,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초기화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서비스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,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소멸에 대한 권한을 가짐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2" y="3298266"/>
            <a:ext cx="5141436" cy="30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3548" y="1468932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Dependency Injection(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의존성 주입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)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의 약자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각 클래스간의 의존관계를 빈 설정정보를 바탕으로 컨테이너가 자동으로 연결해주는 것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DI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의 유형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Setter Injection : Setter </a:t>
            </a:r>
            <a:r>
              <a:rPr lang="ko-KR" altLang="en-US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메서드를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이용한 의존성 삽입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 -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의존성을 입력 받는 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setter </a:t>
            </a:r>
            <a:r>
              <a:rPr lang="ko-KR" altLang="en-US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메서드를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만들고 이를 통해 의존성을 주입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Constructor Injection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 -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필요한 의존성을 포함하는 클래스의 </a:t>
            </a:r>
            <a:r>
              <a:rPr lang="ko-KR" altLang="en-US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생성자를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만들고 의존성을 주입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Method Injection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  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-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의존성을 입력 받는 일반 </a:t>
            </a:r>
            <a:r>
              <a:rPr lang="ko-KR" altLang="en-US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메서드를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만들고 의존성을 주입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82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195</Words>
  <Application>Microsoft Office PowerPoint</Application>
  <PresentationFormat>화면 슬라이드 쇼(4:3)</PresentationFormat>
  <Paragraphs>34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HY견고딕</vt:lpstr>
      <vt:lpstr>HY나무M</vt:lpstr>
      <vt:lpstr>HY헤드라인M</vt:lpstr>
      <vt:lpstr>맑은 고딕</vt:lpstr>
      <vt:lpstr>Arial</vt:lpstr>
      <vt:lpstr>Wingdings</vt:lpstr>
      <vt:lpstr>Office 테마</vt:lpstr>
      <vt:lpstr>AOP, IOC, DI</vt:lpstr>
      <vt:lpstr>AOP란?</vt:lpstr>
      <vt:lpstr>AOP란?</vt:lpstr>
      <vt:lpstr>IOC란?</vt:lpstr>
      <vt:lpstr>DI란?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Administrator</cp:lastModifiedBy>
  <cp:revision>97</cp:revision>
  <dcterms:created xsi:type="dcterms:W3CDTF">2013-12-04T14:28:54Z</dcterms:created>
  <dcterms:modified xsi:type="dcterms:W3CDTF">2019-12-01T13:25:36Z</dcterms:modified>
</cp:coreProperties>
</file>