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D0AC-7BE0-4408-91D4-64F187150AB6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FFF2-55DB-4D0F-A35D-802EC6D341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06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834D-C805-4F86-8760-20F950677FB2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3771-E994-4723-A641-AA62FDCC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3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3771-E994-4723-A641-AA62FDCCAF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PPT Design\프레젠테이션12\1.png"/>
          <p:cNvPicPr>
            <a:picLocks noChangeAspect="1" noChangeArrowheads="1"/>
          </p:cNvPicPr>
          <p:nvPr userDrawn="1"/>
        </p:nvPicPr>
        <p:blipFill>
          <a:blip r:embed="rId2" cstate="print"/>
          <a:srcRect l="23895" t="12685" r="23919" b="17729"/>
          <a:stretch>
            <a:fillRect/>
          </a:stretch>
        </p:blipFill>
        <p:spPr bwMode="auto">
          <a:xfrm>
            <a:off x="2843808" y="980728"/>
            <a:ext cx="3456384" cy="3456384"/>
          </a:xfrm>
          <a:prstGeom prst="rect">
            <a:avLst/>
          </a:prstGeom>
          <a:noFill/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23528" y="4860032"/>
            <a:ext cx="8496944" cy="4411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088296" y="5373216"/>
            <a:ext cx="4968875" cy="35947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1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작성자 정보 입력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443080" y="1628800"/>
            <a:ext cx="1907338" cy="430887"/>
            <a:chOff x="3443080" y="1628800"/>
            <a:chExt cx="1907338" cy="43088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3793582" y="1628800"/>
              <a:ext cx="1556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0" kern="12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  <a:alpha val="72000"/>
                        </a:schemeClr>
                      </a:gs>
                    </a:gsLst>
                    <a:lin ang="5400000" scaled="1"/>
                    <a:tileRect/>
                  </a:gra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3080" y="1660068"/>
              <a:ext cx="313592" cy="384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15963" y="2636912"/>
            <a:ext cx="6912074" cy="338328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None/>
              <a:defRPr lang="ko-KR" altLang="en-US" sz="1500" b="1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Content 1</a:t>
            </a:r>
          </a:p>
          <a:p>
            <a:pPr lvl="0"/>
            <a:r>
              <a:rPr lang="en-US" altLang="ko-KR" dirty="0" smtClean="0"/>
              <a:t>Content 2</a:t>
            </a:r>
          </a:p>
          <a:p>
            <a:pPr lvl="0"/>
            <a:r>
              <a:rPr lang="en-US" altLang="ko-KR" dirty="0" smtClean="0"/>
              <a:t>Content 3</a:t>
            </a:r>
          </a:p>
          <a:p>
            <a:pPr lvl="0"/>
            <a:r>
              <a:rPr lang="en-US" altLang="ko-KR" dirty="0" smtClean="0"/>
              <a:t>Content 4</a:t>
            </a:r>
          </a:p>
          <a:p>
            <a:pPr lvl="0"/>
            <a:r>
              <a:rPr lang="en-US" altLang="ko-KR" dirty="0" smtClean="0"/>
              <a:t>Content 5</a:t>
            </a:r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57212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89001" y="3070121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rPr>
              <a:t>Thank you!</a:t>
            </a:r>
            <a:endParaRPr lang="ko-KR" altLang="en-US" sz="2200" b="0" kern="12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  <a:alpha val="72000"/>
                    </a:schemeClr>
                  </a:gs>
                </a:gsLst>
                <a:lin ang="5400000" scaled="1"/>
                <a:tileRect/>
              </a:gra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3284985"/>
            <a:ext cx="320384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2000">
                <a:schemeClr val="bg1"/>
              </a:gs>
              <a:gs pos="88000">
                <a:schemeClr val="bg1">
                  <a:lumMod val="95000"/>
                  <a:alpha val="16000"/>
                </a:schemeClr>
              </a:gs>
              <a:gs pos="100000">
                <a:schemeClr val="tx1">
                  <a:lumMod val="65000"/>
                  <a:lumOff val="35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김태완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3548" y="2348880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-  JavaScript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의 라이브러리 중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1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가지</a:t>
            </a: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Asynchronous </a:t>
            </a:r>
            <a:r>
              <a:rPr lang="en-US" altLang="ko-KR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Javascript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And Xml (</a:t>
            </a: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비동기식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자바스크립트와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xml)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의 약자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클라이언트와 서버간에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XML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데이터를 주고받는 기술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비동기</a:t>
            </a: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방식이란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, </a:t>
            </a: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웹페이지를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reload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하지 않고 데이터를 불러오는 방식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Json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이나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xml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형태로 필요한 데이터만 받아 갱신하기 때문에 자원과 시간을 아낄 수 있음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93924"/>
            <a:ext cx="2725960" cy="1308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3548" y="1468932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장점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웹 페이지의 속도 향상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서버의 처리가 완료 될 때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까지 기다리지 않고 처리 가능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기존 웹에서 불가능했던 다양한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UI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를 가능하게 함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Json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이나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xml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형태로 필요한 데이터만 받아 갱신하기 때문에 자원과 시간을 아낄 수 있음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4054255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단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점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히스토리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관리가 안됨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연속으로 데이터 요청 시 서버 부하가 증가할 수 있음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사용자에게 진행 정보가 주어지지 않아 요청이 </a:t>
            </a:r>
            <a:r>
              <a:rPr lang="ko-KR" altLang="en-US" dirty="0" err="1" smtClean="0">
                <a:latin typeface="HY나무M" panose="02030600000101010101" pitchFamily="18" charset="-127"/>
                <a:ea typeface="HY나무M" panose="02030600000101010101" pitchFamily="18" charset="-127"/>
              </a:rPr>
              <a:t>완료되기전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 사용자가 페이지를 떠나거나 오작동할 가능성이 있음</a:t>
            </a:r>
            <a:endParaRPr lang="en-US" altLang="ko-KR" dirty="0" smtClean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7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120</Words>
  <Application>Microsoft Office PowerPoint</Application>
  <PresentationFormat>화면 슬라이드 쇼(4:3)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HY나무M</vt:lpstr>
      <vt:lpstr>HY헤드라인M</vt:lpstr>
      <vt:lpstr>맑은 고딕</vt:lpstr>
      <vt:lpstr>Arial</vt:lpstr>
      <vt:lpstr>Office 테마</vt:lpstr>
      <vt:lpstr>Ajax</vt:lpstr>
      <vt:lpstr>Ajax란</vt:lpstr>
      <vt:lpstr>Ajax 장,단점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91</cp:revision>
  <dcterms:created xsi:type="dcterms:W3CDTF">2013-12-04T14:28:54Z</dcterms:created>
  <dcterms:modified xsi:type="dcterms:W3CDTF">2019-12-01T11:58:56Z</dcterms:modified>
</cp:coreProperties>
</file>