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FEBB-692A-44EC-9C0B-3885F5E00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457" y="1166190"/>
            <a:ext cx="8644099" cy="1931355"/>
          </a:xfrm>
        </p:spPr>
        <p:txBody>
          <a:bodyPr/>
          <a:lstStyle/>
          <a:p>
            <a:pPr algn="ctr"/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오버라이딩과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오버로딩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그리고 상속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67FEB-66A5-4232-9459-2187F499F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620" y="4951981"/>
            <a:ext cx="7766936" cy="1096899"/>
          </a:xfrm>
        </p:spPr>
        <p:txBody>
          <a:bodyPr>
            <a:normAutofit/>
          </a:bodyPr>
          <a:lstStyle/>
          <a:p>
            <a:r>
              <a:rPr lang="ko-KR" altLang="en-US" sz="2400" b="1" i="1" dirty="0">
                <a:solidFill>
                  <a:schemeClr val="tx1"/>
                </a:solidFill>
              </a:rPr>
              <a:t>최선호</a:t>
            </a:r>
          </a:p>
        </p:txBody>
      </p:sp>
    </p:spTree>
    <p:extLst>
      <p:ext uri="{BB962C8B-B14F-4D97-AF65-F5344CB8AC3E}">
        <p14:creationId xmlns:p14="http://schemas.microsoft.com/office/powerpoint/2010/main" val="18256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8173-DD00-4C42-BEE7-08377340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39687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굴림" panose="020B0600000101010101" pitchFamily="50" charset="-127"/>
                <a:ea typeface="굴림" panose="020B0600000101010101" pitchFamily="50" charset="-127"/>
              </a:rPr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2200F-33E0-4780-AF01-8B794084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2001563"/>
            <a:ext cx="8596668" cy="3880773"/>
          </a:xfrm>
        </p:spPr>
        <p:txBody>
          <a:bodyPr/>
          <a:lstStyle/>
          <a:p>
            <a:endParaRPr lang="en-US" altLang="ko-KR" b="1" dirty="0"/>
          </a:p>
          <a:p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상속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이란 서브 클래스에서 슈퍼 클래스의 필드와 메소드를 참조하여 쓸 수 있게 해준다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 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하나의 클래스에 하나의 슈퍼 클래스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밖에 상속 할 수 없다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3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8173-DD00-4C42-BEE7-0837734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>
                <a:latin typeface="굴림" panose="020B0600000101010101" pitchFamily="50" charset="-127"/>
                <a:ea typeface="굴림" panose="020B0600000101010101" pitchFamily="50" charset="-127"/>
              </a:rPr>
              <a:t>오버라이딩</a:t>
            </a:r>
            <a:endParaRPr lang="ko-KR" altLang="en-US" sz="5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2200F-33E0-4780-AF01-8B794084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24415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슈퍼 클래스에 존재하는 변수나 메소드를 서브 클래스에서 재정의하여 사용할 수 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7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1ECFFD-1A49-4318-9DB5-C9FC027EB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81"/>
          <a:stretch/>
        </p:blipFill>
        <p:spPr>
          <a:xfrm>
            <a:off x="1184033" y="556592"/>
            <a:ext cx="7776607" cy="3405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20C470-D565-464A-B297-C6E119A7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58"/>
          <a:stretch/>
        </p:blipFill>
        <p:spPr>
          <a:xfrm>
            <a:off x="1184032" y="2259496"/>
            <a:ext cx="7776607" cy="172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14EFE2-AF93-46F4-824E-9FCD40770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04"/>
          <a:stretch/>
        </p:blipFill>
        <p:spPr>
          <a:xfrm>
            <a:off x="1192695" y="479221"/>
            <a:ext cx="7805004" cy="3774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F0544C-5E31-40FE-94D7-EEA81F0A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77"/>
          <a:stretch/>
        </p:blipFill>
        <p:spPr>
          <a:xfrm>
            <a:off x="1192695" y="2366585"/>
            <a:ext cx="7580244" cy="16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D8173-DD00-4C42-BEE7-08377340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굴림" panose="020B0600000101010101" pitchFamily="50" charset="-127"/>
                <a:ea typeface="굴림" panose="020B0600000101010101" pitchFamily="50" charset="-127"/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2200F-33E0-4780-AF01-8B794084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7424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같은 이름의 메소드나 생성자를 여러 개 정의하고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매개변수의 데이터타입과 개수를 다르게 하여 다양한 유형의 호출에 응답하게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2D5812-036E-4C32-A19B-F9D6BA215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288"/>
          <a:stretch/>
        </p:blipFill>
        <p:spPr>
          <a:xfrm>
            <a:off x="733120" y="528969"/>
            <a:ext cx="8340604" cy="44803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6C8E35-4143-4C68-991B-8A48EA5B5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39"/>
          <a:stretch/>
        </p:blipFill>
        <p:spPr>
          <a:xfrm>
            <a:off x="734448" y="2021693"/>
            <a:ext cx="8952889" cy="176098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97EB4D-B94D-49A6-886C-2F4D9ABC7A54}"/>
              </a:ext>
            </a:extLst>
          </p:cNvPr>
          <p:cNvGrpSpPr/>
          <p:nvPr/>
        </p:nvGrpSpPr>
        <p:grpSpPr>
          <a:xfrm>
            <a:off x="733120" y="528969"/>
            <a:ext cx="7776000" cy="4361083"/>
            <a:chOff x="733120" y="528969"/>
            <a:chExt cx="7776000" cy="43610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BF6AEF-4B19-4656-BB7B-0B1A40086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1393"/>
            <a:stretch/>
          </p:blipFill>
          <p:spPr>
            <a:xfrm>
              <a:off x="733120" y="528969"/>
              <a:ext cx="7776000" cy="43610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B789A9-5BF6-4188-A128-D8452619C594}"/>
                </a:ext>
              </a:extLst>
            </p:cNvPr>
            <p:cNvSpPr/>
            <p:nvPr/>
          </p:nvSpPr>
          <p:spPr>
            <a:xfrm>
              <a:off x="1232452" y="4492487"/>
              <a:ext cx="3803374" cy="198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7E614CA-928A-4630-9321-3DD525B50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896"/>
          <a:stretch/>
        </p:blipFill>
        <p:spPr>
          <a:xfrm>
            <a:off x="733120" y="2048591"/>
            <a:ext cx="8647797" cy="177466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232799-4113-4C1B-842F-EB8508357E4F}"/>
              </a:ext>
            </a:extLst>
          </p:cNvPr>
          <p:cNvGrpSpPr/>
          <p:nvPr/>
        </p:nvGrpSpPr>
        <p:grpSpPr>
          <a:xfrm>
            <a:off x="733120" y="528969"/>
            <a:ext cx="7776000" cy="4626127"/>
            <a:chOff x="733120" y="528969"/>
            <a:chExt cx="7776000" cy="462612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DCD0F50-6E1D-4587-AE30-675466586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224"/>
            <a:stretch/>
          </p:blipFill>
          <p:spPr>
            <a:xfrm>
              <a:off x="733120" y="528969"/>
              <a:ext cx="7776000" cy="462612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DAA746-63C2-4104-A3E0-C901B1C74B0B}"/>
                </a:ext>
              </a:extLst>
            </p:cNvPr>
            <p:cNvSpPr/>
            <p:nvPr/>
          </p:nvSpPr>
          <p:spPr>
            <a:xfrm>
              <a:off x="1404730" y="4492487"/>
              <a:ext cx="4505740" cy="397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2AA3870-0C4B-4B62-9280-9B23CAB305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470"/>
          <a:stretch/>
        </p:blipFill>
        <p:spPr>
          <a:xfrm>
            <a:off x="733120" y="2021693"/>
            <a:ext cx="8781941" cy="17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D32DCF-3828-449A-8D2D-DD7E7262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41" y="2960205"/>
            <a:ext cx="3429000" cy="3429000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271BA782-FD4D-4E9E-97E9-52F72FAC9526}"/>
              </a:ext>
            </a:extLst>
          </p:cNvPr>
          <p:cNvSpPr/>
          <p:nvPr/>
        </p:nvSpPr>
        <p:spPr>
          <a:xfrm>
            <a:off x="2372139" y="2012674"/>
            <a:ext cx="3882887" cy="1895061"/>
          </a:xfrm>
          <a:prstGeom prst="wedgeEllipseCallout">
            <a:avLst>
              <a:gd name="adj1" fmla="val 34032"/>
              <a:gd name="adj2" fmla="val 618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181F4E-7398-4102-960D-D9F95F63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8" y="235281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>
                <a:solidFill>
                  <a:schemeClr val="tx1"/>
                </a:solidFill>
              </a:rPr>
              <a:t>끝</a:t>
            </a:r>
            <a:r>
              <a:rPr lang="en-US" altLang="ko-KR" sz="6600" dirty="0">
                <a:solidFill>
                  <a:schemeClr val="tx1"/>
                </a:solidFill>
              </a:rPr>
              <a:t>!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40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48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HY그래픽M</vt:lpstr>
      <vt:lpstr>굴림</vt:lpstr>
      <vt:lpstr>맑은 고딕</vt:lpstr>
      <vt:lpstr>Arial</vt:lpstr>
      <vt:lpstr>Trebuchet MS</vt:lpstr>
      <vt:lpstr>Wingdings 3</vt:lpstr>
      <vt:lpstr>패싯</vt:lpstr>
      <vt:lpstr>오버라이딩과 오버로딩 그리고 상속</vt:lpstr>
      <vt:lpstr>상속</vt:lpstr>
      <vt:lpstr>오버라이딩</vt:lpstr>
      <vt:lpstr>PowerPoint 프레젠테이션</vt:lpstr>
      <vt:lpstr>PowerPoint 프레젠테이션</vt:lpstr>
      <vt:lpstr>오버로딩</vt:lpstr>
      <vt:lpstr>PowerPoint 프레젠테이션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오버라이딩과 오버로딩 그리고 상속</dc:title>
  <dc:creator>Administrator</dc:creator>
  <cp:lastModifiedBy>Administrator</cp:lastModifiedBy>
  <cp:revision>7</cp:revision>
  <dcterms:created xsi:type="dcterms:W3CDTF">2019-10-09T15:17:00Z</dcterms:created>
  <dcterms:modified xsi:type="dcterms:W3CDTF">2019-10-09T16:17:22Z</dcterms:modified>
</cp:coreProperties>
</file>