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o.wikipedia.org/wiki/%EC%9C%88%EB%8F%84%EC%9A%B0_95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0491a96a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0491a96a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50491a96a_1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50491a96a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070786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070786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070786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070786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https://ko.wikipedia.org/wiki/%EC%9C%88%EB%8F%84%EC%9A%B0_95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0491a96a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0491a96a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0707868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0707868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출처:</a:t>
            </a:r>
            <a:r>
              <a:rPr lang="ko"/>
              <a:t> https://itdexter.tistory.com/343</a:t>
            </a:r>
            <a:r>
              <a:rPr lang="ko"/>
              <a:t> [IT_Dexter]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070786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070786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0707868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0707868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daily.co.kr/news/article/?no=122462" TargetMode="External"/><Relationship Id="rId4" Type="http://schemas.openxmlformats.org/officeDocument/2006/relationships/hyperlink" Target="http://www.ddaily.co.kr/news/article/?no=160101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>
            <a:off x="3925" y="14150"/>
            <a:ext cx="9144000" cy="51435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4150"/>
            <a:ext cx="3544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FFFF"/>
                </a:solidFill>
              </a:rPr>
              <a:t>WINDOW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03425" y="4287300"/>
            <a:ext cx="3544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LINUX</a:t>
            </a:r>
            <a:endParaRPr sz="6000"/>
          </a:p>
        </p:txBody>
      </p:sp>
      <p:sp>
        <p:nvSpPr>
          <p:cNvPr id="57" name="Google Shape;57;p13"/>
          <p:cNvSpPr txBox="1"/>
          <p:nvPr/>
        </p:nvSpPr>
        <p:spPr>
          <a:xfrm>
            <a:off x="3486000" y="2055725"/>
            <a:ext cx="21720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58" name="Google Shape;58;p13"/>
          <p:cNvSpPr txBox="1"/>
          <p:nvPr/>
        </p:nvSpPr>
        <p:spPr>
          <a:xfrm>
            <a:off x="261525" y="4932600"/>
            <a:ext cx="1703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김동민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WINDOW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 flipH="1" rot="10800000">
            <a:off x="0" y="875175"/>
            <a:ext cx="9281100" cy="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912050" y="804775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688375" y="804775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98250" y="804775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308125" y="804775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8056200" y="757825"/>
            <a:ext cx="257700" cy="23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63950" y="429175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1985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40275" y="429175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1987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250150" y="429175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1990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869900" y="429175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1995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60025" y="429175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1993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47150" y="1039375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1.0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123475" y="1039375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2.0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933350" y="1039375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3.0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553100" y="1039375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95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743225" y="1039375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0" y="3683150"/>
            <a:ext cx="9281100" cy="3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912050" y="3612750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688375" y="3612750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498250" y="3612750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08125" y="3612750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63950" y="3237150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1998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440275" y="3237150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250150" y="3237150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2007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7869900" y="3237150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060025" y="3237150"/>
            <a:ext cx="6303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2009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47150" y="3847350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98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123475" y="3847350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XP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759650" y="3847350"/>
            <a:ext cx="1611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VISTA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553100" y="3847350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43225" y="3847350"/>
            <a:ext cx="12639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</a:rPr>
              <a:t>WINDOW 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118000" y="3612750"/>
            <a:ext cx="134100" cy="140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13175" y="159075"/>
            <a:ext cx="73083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사용자 </a:t>
            </a:r>
            <a:r>
              <a:rPr lang="ko"/>
              <a:t>인</a:t>
            </a:r>
            <a:r>
              <a:rPr lang="ko"/>
              <a:t>터페이스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긴 파일 이름 지원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플러그 앤 플레이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600" y="2382400"/>
            <a:ext cx="3916400" cy="27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000000"/>
                </a:solidFill>
              </a:rPr>
              <a:t>LINUX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다중. 안정적. 오픈.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181650" y="41884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  <a:hlinkClick r:id="rId3"/>
              </a:rPr>
              <a:t>http://www.ddaily.co.kr/news/article/?no=122462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4787350" y="41884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rgbClr val="000000"/>
                </a:solidFill>
                <a:hlinkClick r:id="rId4"/>
              </a:rPr>
              <a:t>http://www.ddaily.co.kr/news/article/?no=160101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75" y="370775"/>
            <a:ext cx="4035250" cy="379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3375" y="370775"/>
            <a:ext cx="3770725" cy="37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flipH="1">
            <a:off x="3925" y="14150"/>
            <a:ext cx="9144000" cy="51435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0" y="14150"/>
            <a:ext cx="3544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603425" y="4287300"/>
            <a:ext cx="3544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112600" y="1646250"/>
            <a:ext cx="24594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rgbClr val="FFFFFF"/>
                </a:solidFill>
              </a:rPr>
              <a:t>THANK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572000" y="2571750"/>
            <a:ext cx="2236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YOU</a:t>
            </a:r>
            <a:endParaRPr sz="4800"/>
          </a:p>
        </p:txBody>
      </p:sp>
      <p:sp>
        <p:nvSpPr>
          <p:cNvPr id="133" name="Google Shape;133;p20"/>
          <p:cNvSpPr txBox="1"/>
          <p:nvPr/>
        </p:nvSpPr>
        <p:spPr>
          <a:xfrm>
            <a:off x="4983025" y="3946975"/>
            <a:ext cx="41649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출처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http://www.ddaily.co.kr/news/article/?no=122462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http://www.ddaily.co.kr/news/article/?no=160101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https://itdexter.tistory.com/343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https://ko.wikipedia.org/wiki/%EC%9C%88%EB%8F%84%EC%9A%B0_95</a:t>
            </a:r>
            <a:endParaRPr sz="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