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Ubuntu Light"/>
      <p:regular r:id="rId10"/>
      <p:bold r:id="rId11"/>
      <p:italic r:id="rId12"/>
      <p:boldItalic r:id="rId13"/>
    </p:embeddedFont>
    <p:embeddedFont>
      <p:font typeface="Barlow Condensed SemiBold"/>
      <p:regular r:id="rId14"/>
      <p:bold r:id="rId15"/>
      <p:italic r:id="rId16"/>
      <p:boldItalic r:id="rId17"/>
    </p:embeddedFont>
    <p:embeddedFont>
      <p:font typeface="Barlow Condensed Medium"/>
      <p:regular r:id="rId18"/>
      <p:bold r:id="rId19"/>
      <p:italic r:id="rId20"/>
      <p:boldItalic r:id="rId21"/>
    </p:embeddedFont>
    <p:embeddedFont>
      <p:font typeface="Arv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HHr4a+wAawjhPpwpaO4vMrR6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Medium-italic.fntdata"/><Relationship Id="rId22" Type="http://schemas.openxmlformats.org/officeDocument/2006/relationships/font" Target="fonts/Arvo-regular.fntdata"/><Relationship Id="rId21" Type="http://schemas.openxmlformats.org/officeDocument/2006/relationships/font" Target="fonts/BarlowCondensedMedium-boldItalic.fntdata"/><Relationship Id="rId24" Type="http://schemas.openxmlformats.org/officeDocument/2006/relationships/font" Target="fonts/Arvo-italic.fntdata"/><Relationship Id="rId23" Type="http://schemas.openxmlformats.org/officeDocument/2006/relationships/font" Target="fonts/Arv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Ar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UbuntuLight-bold.fntdata"/><Relationship Id="rId10" Type="http://schemas.openxmlformats.org/officeDocument/2006/relationships/font" Target="fonts/UbuntuLight-regular.fntdata"/><Relationship Id="rId13" Type="http://schemas.openxmlformats.org/officeDocument/2006/relationships/font" Target="fonts/UbuntuLight-boldItalic.fntdata"/><Relationship Id="rId12" Type="http://schemas.openxmlformats.org/officeDocument/2006/relationships/font" Target="fonts/UbuntuLight-italic.fntdata"/><Relationship Id="rId15" Type="http://schemas.openxmlformats.org/officeDocument/2006/relationships/font" Target="fonts/BarlowCondensedSemiBold-bold.fntdata"/><Relationship Id="rId14" Type="http://schemas.openxmlformats.org/officeDocument/2006/relationships/font" Target="fonts/BarlowCondensedSemiBold-regular.fntdata"/><Relationship Id="rId17" Type="http://schemas.openxmlformats.org/officeDocument/2006/relationships/font" Target="fonts/BarlowCondensedSemiBold-boldItalic.fntdata"/><Relationship Id="rId16" Type="http://schemas.openxmlformats.org/officeDocument/2006/relationships/font" Target="fonts/BarlowCondensedSemiBold-italic.fntdata"/><Relationship Id="rId19" Type="http://schemas.openxmlformats.org/officeDocument/2006/relationships/font" Target="fonts/BarlowCondensedMedium-bold.fntdata"/><Relationship Id="rId18" Type="http://schemas.openxmlformats.org/officeDocument/2006/relationships/font" Target="fonts/Barlow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a6fbfd40b_0_32:notes"/>
          <p:cNvSpPr/>
          <p:nvPr>
            <p:ph idx="2" type="sldImg"/>
          </p:nvPr>
        </p:nvSpPr>
        <p:spPr>
          <a:xfrm>
            <a:off x="381000" y="685800"/>
            <a:ext cx="60966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7a6fbfd40b_0_3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a6fbfd40b_0_100:notes"/>
          <p:cNvSpPr/>
          <p:nvPr>
            <p:ph idx="2" type="sldImg"/>
          </p:nvPr>
        </p:nvSpPr>
        <p:spPr>
          <a:xfrm>
            <a:off x="381000" y="685800"/>
            <a:ext cx="60966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7a6fbfd40b_0_10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 type="title">
  <p:cSld name="TITLE">
    <p:bg>
      <p:bgPr>
        <a:solidFill>
          <a:srgbClr val="E9E6E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1795780" y="1245870"/>
            <a:ext cx="5553075" cy="2052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11" name="Google Shape;11;p19"/>
          <p:cNvGrpSpPr/>
          <p:nvPr/>
        </p:nvGrpSpPr>
        <p:grpSpPr>
          <a:xfrm>
            <a:off x="6607175" y="2397760"/>
            <a:ext cx="2550160" cy="2758440"/>
            <a:chOff x="6607175" y="2397760"/>
            <a:chExt cx="2550160" cy="2758440"/>
          </a:xfrm>
        </p:grpSpPr>
        <p:sp>
          <p:nvSpPr>
            <p:cNvPr id="12" name="Google Shape;12;p19"/>
            <p:cNvSpPr/>
            <p:nvPr/>
          </p:nvSpPr>
          <p:spPr>
            <a:xfrm>
              <a:off x="8793480" y="3682365"/>
              <a:ext cx="363855" cy="422275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8427720" y="389382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8427720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8427720" y="3052445"/>
              <a:ext cx="365760" cy="421005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8427720" y="3261360"/>
              <a:ext cx="365760" cy="631825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8793480" y="3472815"/>
              <a:ext cx="363855" cy="421005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8427720" y="4314190"/>
              <a:ext cx="365760" cy="631825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8429625" y="4735195"/>
              <a:ext cx="363855" cy="421005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8793480" y="4314190"/>
              <a:ext cx="363855" cy="421005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8793480" y="3682365"/>
              <a:ext cx="363855" cy="422275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8427720" y="410464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8427720" y="389382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8427720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8063865" y="3682365"/>
              <a:ext cx="363855" cy="42227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8063865" y="3893820"/>
              <a:ext cx="363855" cy="42100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8427720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7700010" y="3893820"/>
              <a:ext cx="363855" cy="42100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7700010" y="3682365"/>
              <a:ext cx="363855" cy="42227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7700010" y="3052445"/>
              <a:ext cx="363855" cy="42100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7698740" y="3263265"/>
              <a:ext cx="367030" cy="629920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8063865" y="3263265"/>
              <a:ext cx="363855" cy="62992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8192770" y="2397760"/>
              <a:ext cx="106045" cy="121285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8063865" y="2630805"/>
              <a:ext cx="363855" cy="42100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7700010" y="4735195"/>
              <a:ext cx="727710" cy="421005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8063865" y="4314190"/>
              <a:ext cx="363855" cy="631825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>
              <a:off x="8063865" y="4104640"/>
              <a:ext cx="363855" cy="42100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8427720" y="410464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>
              <a:off x="8427720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>
              <a:off x="7700010" y="4104640"/>
              <a:ext cx="363855" cy="42100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7700010" y="3682365"/>
              <a:ext cx="727710" cy="631825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7334885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7334885" y="389382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7700010" y="3682365"/>
              <a:ext cx="363855" cy="42227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6971030" y="3052445"/>
              <a:ext cx="363855" cy="42100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6915785" y="3584575"/>
              <a:ext cx="170815" cy="1968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>
              <a:off x="6967220" y="3016885"/>
              <a:ext cx="115570" cy="134620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>
              <a:off x="7334885" y="3263265"/>
              <a:ext cx="365760" cy="629920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7334885" y="3052445"/>
              <a:ext cx="365760" cy="42100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>
              <a:off x="6971030" y="4314190"/>
              <a:ext cx="363855" cy="42100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6607175" y="4735195"/>
              <a:ext cx="363855" cy="42100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>
              <a:off x="7334885" y="4314190"/>
              <a:ext cx="365760" cy="8413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>
              <a:off x="7334885" y="410464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7698740" y="4104640"/>
              <a:ext cx="365760" cy="841375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7334885" y="3682365"/>
              <a:ext cx="729615" cy="631825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9"/>
          <p:cNvGrpSpPr/>
          <p:nvPr/>
        </p:nvGrpSpPr>
        <p:grpSpPr>
          <a:xfrm>
            <a:off x="-26670" y="-280670"/>
            <a:ext cx="2865120" cy="3613785"/>
            <a:chOff x="-26670" y="-280670"/>
            <a:chExt cx="2865120" cy="3613785"/>
          </a:xfrm>
        </p:grpSpPr>
        <p:sp>
          <p:nvSpPr>
            <p:cNvPr id="57" name="Google Shape;57;p19"/>
            <p:cNvSpPr/>
            <p:nvPr/>
          </p:nvSpPr>
          <p:spPr>
            <a:xfrm rot="10800000">
              <a:off x="-26670" y="821690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rot="10800000">
              <a:off x="-2667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 rot="10800000">
              <a:off x="-26670" y="1924685"/>
              <a:ext cx="478790" cy="55118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10800000">
              <a:off x="-26670" y="1373505"/>
              <a:ext cx="478790" cy="82804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 rot="10800000">
              <a:off x="-26670" y="-6350"/>
              <a:ext cx="478790" cy="82804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 rot="10800000">
              <a:off x="-26670" y="-280670"/>
              <a:ext cx="476885" cy="55118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 rot="10800000">
              <a:off x="-26670" y="545465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 rot="10800000">
              <a:off x="-26670" y="821690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10800000">
              <a:off x="-2667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 rot="10800000">
              <a:off x="452120" y="1096645"/>
              <a:ext cx="476885" cy="55372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 rot="10800000">
              <a:off x="452120" y="821690"/>
              <a:ext cx="476885" cy="55118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 rot="10800000">
              <a:off x="-2667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 rot="10800000">
              <a:off x="929005" y="821690"/>
              <a:ext cx="476885" cy="55118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rot="10800000">
              <a:off x="929005" y="1096645"/>
              <a:ext cx="476885" cy="55372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 rot="10800000">
              <a:off x="929005" y="1924685"/>
              <a:ext cx="476885" cy="55118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rot="10800000">
              <a:off x="926465" y="1373505"/>
              <a:ext cx="481330" cy="825500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10800000">
              <a:off x="452120" y="1373505"/>
              <a:ext cx="476885" cy="82550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rot="10800000">
              <a:off x="621030" y="3174365"/>
              <a:ext cx="139065" cy="1587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10800000">
              <a:off x="452120" y="2475865"/>
              <a:ext cx="476885" cy="55181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10800000">
              <a:off x="452120" y="-280670"/>
              <a:ext cx="953770" cy="55118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rot="10800000">
              <a:off x="452120" y="-6350"/>
              <a:ext cx="476885" cy="82804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10800000">
              <a:off x="452120" y="545465"/>
              <a:ext cx="476885" cy="55118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rot="10800000">
              <a:off x="-26670" y="545465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rot="10800000">
              <a:off x="-2667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rot="10800000">
              <a:off x="929005" y="545465"/>
              <a:ext cx="476885" cy="55118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rot="10800000">
              <a:off x="452120" y="821690"/>
              <a:ext cx="953770" cy="82804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rot="10800000">
              <a:off x="140589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>
              <a:off x="1405890" y="821690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929005" y="1096645"/>
              <a:ext cx="476885" cy="55372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1884680" y="1924685"/>
              <a:ext cx="476885" cy="55118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rot="10800000">
              <a:off x="2209800" y="1520190"/>
              <a:ext cx="223520" cy="25781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10800000">
              <a:off x="2214880" y="2345690"/>
              <a:ext cx="151130" cy="176530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 rot="10800000">
              <a:off x="1405890" y="1373505"/>
              <a:ext cx="478790" cy="825500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 rot="10800000">
              <a:off x="1405890" y="1924685"/>
              <a:ext cx="478790" cy="55118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 rot="10800000">
              <a:off x="1884680" y="270510"/>
              <a:ext cx="476885" cy="55118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 rot="10800000">
              <a:off x="2361565" y="-280670"/>
              <a:ext cx="476885" cy="55118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 rot="10800000">
              <a:off x="1405890" y="-280670"/>
              <a:ext cx="478790" cy="1102360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rot="10800000">
              <a:off x="1405890" y="545465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 rot="10800000">
              <a:off x="929005" y="-6350"/>
              <a:ext cx="478790" cy="110236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10800000">
              <a:off x="929005" y="821690"/>
              <a:ext cx="955675" cy="82804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1"/>
          <p:cNvGrpSpPr/>
          <p:nvPr/>
        </p:nvGrpSpPr>
        <p:grpSpPr>
          <a:xfrm flipH="1" rot="10800000">
            <a:off x="6396990" y="4060190"/>
            <a:ext cx="2760345" cy="1094740"/>
            <a:chOff x="6396990" y="4058920"/>
            <a:chExt cx="2760345" cy="1094740"/>
          </a:xfrm>
        </p:grpSpPr>
        <p:sp>
          <p:nvSpPr>
            <p:cNvPr id="99" name="Google Shape;99;p21"/>
            <p:cNvSpPr/>
            <p:nvPr/>
          </p:nvSpPr>
          <p:spPr>
            <a:xfrm rot="-5400000">
              <a:off x="7921625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 rot="-5400000">
              <a:off x="7710805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 rot="-5400000">
              <a:off x="7078980" y="4031615"/>
              <a:ext cx="365760" cy="42037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rot="-5400000">
              <a:off x="7394575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 rot="-5400000">
              <a:off x="8448675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 rot="-5400000">
              <a:off x="8764905" y="4030980"/>
              <a:ext cx="364490" cy="42037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rot="-5400000">
              <a:off x="8133080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 rot="-5400000">
              <a:off x="7921625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 rot="-5400000">
              <a:off x="7710805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-5400000">
              <a:off x="7712075" y="4396105"/>
              <a:ext cx="364490" cy="42291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7922260" y="4396740"/>
              <a:ext cx="364490" cy="42037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7710805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7396480" y="4291965"/>
              <a:ext cx="364490" cy="63119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 rot="-5400000">
              <a:off x="6403975" y="4546600"/>
              <a:ext cx="106680" cy="1206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 rot="-5400000">
              <a:off x="6658610" y="4396740"/>
              <a:ext cx="364490" cy="42164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rot="-5400000">
              <a:off x="8582660" y="4578985"/>
              <a:ext cx="727710" cy="42037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 rot="-5400000">
              <a:off x="8449310" y="4291330"/>
              <a:ext cx="364490" cy="63246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 rot="-5400000">
              <a:off x="8133715" y="4396740"/>
              <a:ext cx="364490" cy="42037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 rot="-5400000">
              <a:off x="8133080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 rot="-5400000">
              <a:off x="7710805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 rot="-5400000">
              <a:off x="7634605" y="4473575"/>
              <a:ext cx="727710" cy="63246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1"/>
          <p:cNvGrpSpPr/>
          <p:nvPr/>
        </p:nvGrpSpPr>
        <p:grpSpPr>
          <a:xfrm flipH="1" rot="10800000">
            <a:off x="-419100" y="-26035"/>
            <a:ext cx="2192020" cy="1494790"/>
            <a:chOff x="-419100" y="-26670"/>
            <a:chExt cx="2192020" cy="1494790"/>
          </a:xfrm>
        </p:grpSpPr>
        <p:sp>
          <p:nvSpPr>
            <p:cNvPr id="121" name="Google Shape;121;p21"/>
            <p:cNvSpPr/>
            <p:nvPr/>
          </p:nvSpPr>
          <p:spPr>
            <a:xfrm rot="5400000">
              <a:off x="441325" y="1033145"/>
              <a:ext cx="401320" cy="46482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 rot="5400000">
              <a:off x="688340" y="1063625"/>
              <a:ext cx="372110" cy="43307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 rot="5400000">
              <a:off x="1334770" y="1064895"/>
              <a:ext cx="372110" cy="43053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 rot="5400000">
              <a:off x="1009650" y="957580"/>
              <a:ext cx="375920" cy="645160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 rot="5400000">
              <a:off x="687070" y="690245"/>
              <a:ext cx="374650" cy="43307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 rot="5400000">
              <a:off x="471805" y="690880"/>
              <a:ext cx="374650" cy="43053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 rot="5400000">
              <a:off x="688340" y="1063625"/>
              <a:ext cx="372110" cy="43307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 rot="5400000">
              <a:off x="1334770" y="316865"/>
              <a:ext cx="372110" cy="43053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 rot="5400000">
              <a:off x="1002665" y="276225"/>
              <a:ext cx="173990" cy="20066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rot="5400000">
              <a:off x="1645285" y="332740"/>
              <a:ext cx="118110" cy="137160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 rot="5400000">
              <a:off x="1010285" y="583565"/>
              <a:ext cx="374650" cy="645160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 rot="5400000">
              <a:off x="1334135" y="690880"/>
              <a:ext cx="374650" cy="43053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 rot="5400000">
              <a:off x="41275" y="316865"/>
              <a:ext cx="372110" cy="43053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 rot="5400000">
              <a:off x="-389890" y="-55880"/>
              <a:ext cx="372110" cy="43053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5400000">
              <a:off x="-175260" y="474980"/>
              <a:ext cx="374650" cy="862330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 rot="5400000">
              <a:off x="255270" y="690880"/>
              <a:ext cx="374650" cy="43053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 rot="5400000">
              <a:off x="13335" y="848360"/>
              <a:ext cx="374650" cy="86233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 rot="5400000">
              <a:off x="393700" y="768985"/>
              <a:ext cx="746760" cy="64770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1"/>
          <p:cNvSpPr txBox="1"/>
          <p:nvPr>
            <p:ph type="ctrTitle"/>
          </p:nvPr>
        </p:nvSpPr>
        <p:spPr>
          <a:xfrm>
            <a:off x="4307840" y="2067560"/>
            <a:ext cx="3294380" cy="577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1868170" y="2708275"/>
            <a:ext cx="4020185" cy="367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1" name="Google Shape;141;p21"/>
          <p:cNvCxnSpPr/>
          <p:nvPr/>
        </p:nvCxnSpPr>
        <p:spPr>
          <a:xfrm>
            <a:off x="5123815" y="2607310"/>
            <a:ext cx="4020185" cy="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CUSTOM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 rot="10800000">
            <a:off x="317" y="4059873"/>
            <a:ext cx="2760980" cy="1094740"/>
            <a:chOff x="317" y="4059237"/>
            <a:chExt cx="2760980" cy="1094740"/>
          </a:xfrm>
        </p:grpSpPr>
        <p:sp>
          <p:nvSpPr>
            <p:cNvPr id="144" name="Google Shape;144;p26"/>
            <p:cNvSpPr/>
            <p:nvPr/>
          </p:nvSpPr>
          <p:spPr>
            <a:xfrm rot="-5400000">
              <a:off x="1525270" y="403161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 rot="-5400000">
              <a:off x="131445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 rot="-5400000">
              <a:off x="682625" y="4031615"/>
              <a:ext cx="365760" cy="421005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 rot="-5400000">
              <a:off x="998220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 rot="-5400000">
              <a:off x="2052320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 rot="-5400000">
              <a:off x="2368550" y="4030980"/>
              <a:ext cx="364490" cy="421005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 rot="-5400000">
              <a:off x="1736725" y="403161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 rot="-5400000">
              <a:off x="1525270" y="403161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 rot="-5400000">
              <a:off x="131445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 rot="-5400000">
              <a:off x="1315720" y="4396105"/>
              <a:ext cx="364490" cy="42291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 rot="-5400000">
              <a:off x="1525905" y="4396740"/>
              <a:ext cx="364490" cy="42100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 rot="-5400000">
              <a:off x="131445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 rot="-5400000">
              <a:off x="1000125" y="4291965"/>
              <a:ext cx="364490" cy="63119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 rot="-5400000">
              <a:off x="7620" y="4546600"/>
              <a:ext cx="106680" cy="121285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 rot="-5400000">
              <a:off x="262255" y="4396740"/>
              <a:ext cx="364490" cy="42164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 rot="-5400000">
              <a:off x="2186305" y="4578985"/>
              <a:ext cx="728345" cy="421005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 rot="-5400000">
              <a:off x="2052955" y="4291330"/>
              <a:ext cx="364490" cy="63246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 rot="-5400000">
              <a:off x="1737995" y="4396740"/>
              <a:ext cx="364490" cy="42100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 rot="-5400000">
              <a:off x="1736725" y="403161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 rot="-5400000">
              <a:off x="131445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 rot="-5400000">
              <a:off x="1238250" y="4473575"/>
              <a:ext cx="728345" cy="63246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26"/>
          <p:cNvSpPr txBox="1"/>
          <p:nvPr>
            <p:ph type="ctrTitle"/>
          </p:nvPr>
        </p:nvSpPr>
        <p:spPr>
          <a:xfrm>
            <a:off x="266700" y="468630"/>
            <a:ext cx="80956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6" name="Google Shape;166;p26"/>
          <p:cNvCxnSpPr/>
          <p:nvPr/>
        </p:nvCxnSpPr>
        <p:spPr>
          <a:xfrm>
            <a:off x="8634730" y="-1604645"/>
            <a:ext cx="0" cy="2665095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2_1"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3"/>
          <p:cNvGrpSpPr/>
          <p:nvPr/>
        </p:nvGrpSpPr>
        <p:grpSpPr>
          <a:xfrm flipH="1" rot="10800000">
            <a:off x="6383020" y="4060190"/>
            <a:ext cx="2760345" cy="1094740"/>
            <a:chOff x="6383020" y="4058920"/>
            <a:chExt cx="2760345" cy="1094740"/>
          </a:xfrm>
        </p:grpSpPr>
        <p:sp>
          <p:nvSpPr>
            <p:cNvPr id="169" name="Google Shape;169;p23"/>
            <p:cNvSpPr/>
            <p:nvPr/>
          </p:nvSpPr>
          <p:spPr>
            <a:xfrm rot="-5400000">
              <a:off x="7907655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 rot="-5400000">
              <a:off x="769747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 rot="-5400000">
              <a:off x="7065645" y="4031615"/>
              <a:ext cx="365760" cy="42037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 rot="-5400000">
              <a:off x="7380605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 rot="-5400000">
              <a:off x="8434705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 rot="-5400000">
              <a:off x="8750935" y="4030980"/>
              <a:ext cx="364490" cy="42037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 rot="-5400000">
              <a:off x="8119110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-5400000">
              <a:off x="7907655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5400000">
              <a:off x="769747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5400000">
              <a:off x="7698105" y="4396105"/>
              <a:ext cx="364490" cy="42291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5400000">
              <a:off x="7908925" y="4396740"/>
              <a:ext cx="364490" cy="42037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5400000">
              <a:off x="769747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5400000">
              <a:off x="7382510" y="4291965"/>
              <a:ext cx="364490" cy="63119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 rot="-5400000">
              <a:off x="6390005" y="4546600"/>
              <a:ext cx="106680" cy="1206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 rot="-5400000">
              <a:off x="6644640" y="4396740"/>
              <a:ext cx="364490" cy="42164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-5400000">
              <a:off x="8569325" y="4578985"/>
              <a:ext cx="727710" cy="42037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 rot="-5400000">
              <a:off x="8435975" y="4291330"/>
              <a:ext cx="364490" cy="63246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 rot="-5400000">
              <a:off x="8120380" y="4396740"/>
              <a:ext cx="364490" cy="42037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 rot="-5400000">
              <a:off x="8119110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5400000">
              <a:off x="769747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 rot="-5400000">
              <a:off x="7620635" y="4473575"/>
              <a:ext cx="727710" cy="63246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23"/>
          <p:cNvSpPr txBox="1"/>
          <p:nvPr>
            <p:ph type="ctrTitle"/>
          </p:nvPr>
        </p:nvSpPr>
        <p:spPr>
          <a:xfrm flipH="1">
            <a:off x="83185" y="-132080"/>
            <a:ext cx="8096250" cy="5784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1" name="Google Shape;191;p23"/>
          <p:cNvCxnSpPr/>
          <p:nvPr/>
        </p:nvCxnSpPr>
        <p:spPr>
          <a:xfrm>
            <a:off x="497840" y="-1604645"/>
            <a:ext cx="0" cy="2665095"/>
          </a:xfrm>
          <a:prstGeom prst="straightConnector1">
            <a:avLst/>
          </a:prstGeom>
          <a:noFill/>
          <a:ln cap="flat" cmpd="sng" w="28575">
            <a:solidFill>
              <a:srgbClr val="00A6A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0"/>
          <p:cNvGrpSpPr/>
          <p:nvPr/>
        </p:nvGrpSpPr>
        <p:grpSpPr>
          <a:xfrm>
            <a:off x="6396673" y="-26988"/>
            <a:ext cx="2760980" cy="1094740"/>
            <a:chOff x="6396673" y="-26988"/>
            <a:chExt cx="2760980" cy="1094740"/>
          </a:xfrm>
        </p:grpSpPr>
        <p:sp>
          <p:nvSpPr>
            <p:cNvPr id="194" name="Google Shape;194;p20"/>
            <p:cNvSpPr/>
            <p:nvPr/>
          </p:nvSpPr>
          <p:spPr>
            <a:xfrm rot="-5400000">
              <a:off x="7921625" y="-5397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 rot="-5400000">
              <a:off x="7710805" y="-55245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 rot="-5400000">
              <a:off x="7078980" y="-53975"/>
              <a:ext cx="365760" cy="421005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 rot="-5400000">
              <a:off x="7394575" y="-160020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 rot="-5400000">
              <a:off x="8448675" y="-160020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 rot="-5400000">
              <a:off x="8764905" y="-55245"/>
              <a:ext cx="364490" cy="421005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 rot="-5400000">
              <a:off x="8133080" y="-5397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 rot="-5400000">
              <a:off x="7921625" y="-5397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 rot="-5400000">
              <a:off x="7710805" y="-55245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 rot="-5400000">
              <a:off x="7712075" y="309880"/>
              <a:ext cx="364490" cy="42291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 rot="-5400000">
              <a:off x="7922260" y="311150"/>
              <a:ext cx="364490" cy="42100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 rot="-5400000">
              <a:off x="7710805" y="-55245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 rot="-5400000">
              <a:off x="7396480" y="205740"/>
              <a:ext cx="364490" cy="63119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 rot="-5400000">
              <a:off x="6403975" y="461010"/>
              <a:ext cx="106680" cy="121285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 rot="-5400000">
              <a:off x="6658610" y="310515"/>
              <a:ext cx="364490" cy="42164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 rot="-5400000">
              <a:off x="8582660" y="492760"/>
              <a:ext cx="728345" cy="421005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 rot="-5400000">
              <a:off x="8449310" y="205105"/>
              <a:ext cx="364490" cy="63246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 rot="-5400000">
              <a:off x="8133715" y="311150"/>
              <a:ext cx="364490" cy="42100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 rot="-5400000">
              <a:off x="8133080" y="-5397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 rot="-5400000">
              <a:off x="7710805" y="-55245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 rot="-5400000">
              <a:off x="7634605" y="387350"/>
              <a:ext cx="728345" cy="63246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20"/>
          <p:cNvGrpSpPr/>
          <p:nvPr/>
        </p:nvGrpSpPr>
        <p:grpSpPr>
          <a:xfrm>
            <a:off x="-413385" y="3658870"/>
            <a:ext cx="2192338" cy="1494790"/>
            <a:chOff x="-413385" y="3658870"/>
            <a:chExt cx="2192338" cy="1494790"/>
          </a:xfrm>
        </p:grpSpPr>
        <p:sp>
          <p:nvSpPr>
            <p:cNvPr id="216" name="Google Shape;216;p20"/>
            <p:cNvSpPr/>
            <p:nvPr/>
          </p:nvSpPr>
          <p:spPr>
            <a:xfrm rot="5400000">
              <a:off x="447040" y="4718685"/>
              <a:ext cx="401955" cy="46482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 rot="5400000">
              <a:off x="694055" y="4749165"/>
              <a:ext cx="372745" cy="43307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 rot="5400000">
              <a:off x="1341120" y="4749800"/>
              <a:ext cx="372745" cy="43116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 rot="5400000">
              <a:off x="1015365" y="4642485"/>
              <a:ext cx="376555" cy="64579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 rot="5400000">
              <a:off x="693420" y="4375150"/>
              <a:ext cx="374650" cy="43307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 rot="5400000">
              <a:off x="477520" y="4376420"/>
              <a:ext cx="374650" cy="43116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 rot="5400000">
              <a:off x="694055" y="4749165"/>
              <a:ext cx="372745" cy="43307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 rot="5400000">
              <a:off x="1341120" y="4002405"/>
              <a:ext cx="372745" cy="43116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 rot="5400000">
              <a:off x="1008380" y="3961765"/>
              <a:ext cx="174625" cy="201295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 rot="5400000">
              <a:off x="1651000" y="4018280"/>
              <a:ext cx="118110" cy="13779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1016000" y="4269105"/>
              <a:ext cx="374650" cy="64579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 rot="5400000">
              <a:off x="1339850" y="4376420"/>
              <a:ext cx="374650" cy="43116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 rot="5400000">
              <a:off x="46990" y="4002405"/>
              <a:ext cx="372745" cy="43116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 rot="5400000">
              <a:off x="-384175" y="3629660"/>
              <a:ext cx="372745" cy="43116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 rot="5400000">
              <a:off x="-169545" y="4160520"/>
              <a:ext cx="374650" cy="862330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5400000">
              <a:off x="260985" y="4376420"/>
              <a:ext cx="374650" cy="43116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 rot="5400000">
              <a:off x="19685" y="4533900"/>
              <a:ext cx="374650" cy="86233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 rot="5400000">
              <a:off x="399415" y="4454525"/>
              <a:ext cx="747395" cy="64770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4" name="Google Shape;234;p20"/>
          <p:cNvCxnSpPr/>
          <p:nvPr/>
        </p:nvCxnSpPr>
        <p:spPr>
          <a:xfrm>
            <a:off x="3986530" y="-16510"/>
            <a:ext cx="0" cy="4488815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0"/>
          <p:cNvSpPr txBox="1"/>
          <p:nvPr>
            <p:ph type="title"/>
          </p:nvPr>
        </p:nvSpPr>
        <p:spPr>
          <a:xfrm>
            <a:off x="311785" y="445135"/>
            <a:ext cx="8521065" cy="573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">
    <p:bg>
      <p:bgPr>
        <a:solidFill>
          <a:srgbClr val="E9E6E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238" name="Google Shape;238;p25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239" name="Google Shape;239;p25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284" name="Google Shape;284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9E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b="0" i="0" sz="18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4509"/>
          </a:schemeClr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"/>
          <p:cNvSpPr txBox="1"/>
          <p:nvPr/>
        </p:nvSpPr>
        <p:spPr>
          <a:xfrm>
            <a:off x="1880075" y="984305"/>
            <a:ext cx="4959300" cy="20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b="1" lang="en-US" sz="8000">
                <a:latin typeface="Malgun Gothic"/>
                <a:ea typeface="Malgun Gothic"/>
                <a:cs typeface="Malgun Gothic"/>
                <a:sym typeface="Malgun Gothic"/>
              </a:rPr>
              <a:t>pring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"/>
          <p:cNvSpPr txBox="1"/>
          <p:nvPr/>
        </p:nvSpPr>
        <p:spPr>
          <a:xfrm>
            <a:off x="3105150" y="4330725"/>
            <a:ext cx="2414400" cy="681000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sy="100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20191201 박하늘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"/>
          <p:cNvSpPr txBox="1"/>
          <p:nvPr/>
        </p:nvSpPr>
        <p:spPr>
          <a:xfrm>
            <a:off x="3685975" y="261405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AOP IOP DI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/>
          <p:nvPr/>
        </p:nvSpPr>
        <p:spPr>
          <a:xfrm>
            <a:off x="4851110" y="2127590"/>
            <a:ext cx="4345800" cy="8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3"/>
          <p:cNvSpPr txBox="1"/>
          <p:nvPr>
            <p:ph type="ctrTitle"/>
          </p:nvPr>
        </p:nvSpPr>
        <p:spPr>
          <a:xfrm flipH="1">
            <a:off x="376500" y="409600"/>
            <a:ext cx="87675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30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AOP</a:t>
            </a:r>
            <a:endParaRPr b="1" sz="3000">
              <a:solidFill>
                <a:srgbClr val="FE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30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spect</a:t>
            </a: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30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riented</a:t>
            </a: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30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rogramming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관점 지향 프로그래밍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3"/>
          <p:cNvSpPr txBox="1"/>
          <p:nvPr/>
        </p:nvSpPr>
        <p:spPr>
          <a:xfrm>
            <a:off x="5604975" y="2041400"/>
            <a:ext cx="3342300" cy="1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4292E"/>
                </a:solidFill>
                <a:highlight>
                  <a:srgbClr val="FFFFFF"/>
                </a:highlight>
              </a:rPr>
              <a:t>어플리케이션 전체에 흩어진 공통 기능을 하나의 장소에서 관리</a:t>
            </a:r>
            <a:endParaRPr b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</a:rPr>
              <a:t>-중복되는 코드를 한 곳에 보관함으로써 공통 기능 하나의 수정으로 모든 핵심 기능들을 수정할 수 있어 유지보수가 가능하며 효율적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</a:rPr>
              <a:t>구체적으로 로그 출력, 예외 처리 등 공통화할 수 있는 처리를 Aspect라는 하나의 단위로 모아 어떠한 객체가 원래 해야 할 일만 기술할 수 있도록 만드는 기술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39" name="Google Shape;339;p3"/>
          <p:cNvSpPr/>
          <p:nvPr/>
        </p:nvSpPr>
        <p:spPr>
          <a:xfrm>
            <a:off x="598733" y="2136566"/>
            <a:ext cx="4780200" cy="395100"/>
          </a:xfrm>
          <a:prstGeom prst="flowChartAlternateProcess">
            <a:avLst/>
          </a:prstGeom>
          <a:solidFill>
            <a:srgbClr val="9FE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UserService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3"/>
          <p:cNvSpPr/>
          <p:nvPr/>
        </p:nvSpPr>
        <p:spPr>
          <a:xfrm>
            <a:off x="598733" y="2702162"/>
            <a:ext cx="4780200" cy="395100"/>
          </a:xfrm>
          <a:prstGeom prst="flowChartAlternateProcess">
            <a:avLst/>
          </a:prstGeom>
          <a:solidFill>
            <a:srgbClr val="9FE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BoardService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3"/>
          <p:cNvSpPr/>
          <p:nvPr/>
        </p:nvSpPr>
        <p:spPr>
          <a:xfrm>
            <a:off x="598733" y="3267768"/>
            <a:ext cx="4780200" cy="395100"/>
          </a:xfrm>
          <a:prstGeom prst="flowChartAlternateProcess">
            <a:avLst/>
          </a:prstGeom>
          <a:solidFill>
            <a:srgbClr val="9FE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PhotoService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3"/>
          <p:cNvSpPr/>
          <p:nvPr/>
        </p:nvSpPr>
        <p:spPr>
          <a:xfrm>
            <a:off x="2311054" y="1880925"/>
            <a:ext cx="829200" cy="25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87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로깅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3" name="Google Shape;343;p3"/>
          <p:cNvSpPr/>
          <p:nvPr/>
        </p:nvSpPr>
        <p:spPr>
          <a:xfrm>
            <a:off x="3140147" y="1880925"/>
            <a:ext cx="829200" cy="25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87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예외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4" name="Google Shape;344;p3"/>
          <p:cNvSpPr/>
          <p:nvPr/>
        </p:nvSpPr>
        <p:spPr>
          <a:xfrm>
            <a:off x="3995628" y="1880925"/>
            <a:ext cx="829200" cy="25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87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트랜잭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션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5" name="Google Shape;345;p3"/>
          <p:cNvSpPr txBox="1"/>
          <p:nvPr/>
        </p:nvSpPr>
        <p:spPr>
          <a:xfrm>
            <a:off x="57850" y="4398975"/>
            <a:ext cx="56781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핵심 관심 사항 : UserService, BoardService, PhotoService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공통 관심 사항 : 로깅, 예외, 트랜잭션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a6fbfd40b_0_32"/>
          <p:cNvSpPr/>
          <p:nvPr/>
        </p:nvSpPr>
        <p:spPr>
          <a:xfrm>
            <a:off x="4917610" y="2339940"/>
            <a:ext cx="4345800" cy="8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7a6fbfd40b_0_32"/>
          <p:cNvSpPr txBox="1"/>
          <p:nvPr>
            <p:ph type="ctrTitle"/>
          </p:nvPr>
        </p:nvSpPr>
        <p:spPr>
          <a:xfrm flipH="1">
            <a:off x="376500" y="409600"/>
            <a:ext cx="87675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30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IOC</a:t>
            </a:r>
            <a:endParaRPr b="1" sz="3000">
              <a:solidFill>
                <a:srgbClr val="FE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5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b="1" lang="en-US" sz="2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nversion</a:t>
            </a:r>
            <a:r>
              <a:rPr b="1" lang="en-US" sz="25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O</a:t>
            </a:r>
            <a:r>
              <a:rPr b="1" lang="en-US" sz="2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r>
              <a:rPr b="1" lang="en-US" sz="25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C</a:t>
            </a:r>
            <a:r>
              <a:rPr b="1" lang="en-US" sz="2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ontrol</a:t>
            </a:r>
            <a:endParaRPr sz="2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제어권의 역전 = 모든 객체에 대한 제어권이 바뀜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7a6fbfd40b_0_32"/>
          <p:cNvSpPr txBox="1"/>
          <p:nvPr/>
        </p:nvSpPr>
        <p:spPr>
          <a:xfrm>
            <a:off x="1034375" y="1358000"/>
            <a:ext cx="7934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개발자가 하던 인스턴스 생성부터 소멸까지의 생명주기 관리를 컨테이너가 대신 해주는것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53" name="Google Shape;353;g7a6fbfd40b_0_32"/>
          <p:cNvSpPr/>
          <p:nvPr/>
        </p:nvSpPr>
        <p:spPr>
          <a:xfrm>
            <a:off x="4832985" y="2405765"/>
            <a:ext cx="4345800" cy="8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4" name="Google Shape;354;g7a6fbfd40b_0_32"/>
          <p:cNvGrpSpPr/>
          <p:nvPr/>
        </p:nvGrpSpPr>
        <p:grpSpPr>
          <a:xfrm>
            <a:off x="1166665" y="2285080"/>
            <a:ext cx="706777" cy="710565"/>
            <a:chOff x="1082040" y="1824355"/>
            <a:chExt cx="706777" cy="710565"/>
          </a:xfrm>
        </p:grpSpPr>
        <p:grpSp>
          <p:nvGrpSpPr>
            <p:cNvPr id="355" name="Google Shape;355;g7a6fbfd40b_0_32"/>
            <p:cNvGrpSpPr/>
            <p:nvPr/>
          </p:nvGrpSpPr>
          <p:grpSpPr>
            <a:xfrm>
              <a:off x="1082040" y="1824355"/>
              <a:ext cx="706777" cy="710565"/>
              <a:chOff x="1082040" y="1824355"/>
              <a:chExt cx="706777" cy="710565"/>
            </a:xfrm>
          </p:grpSpPr>
          <p:sp>
            <p:nvSpPr>
              <p:cNvPr id="356" name="Google Shape;356;g7a6fbfd40b_0_32"/>
              <p:cNvSpPr/>
              <p:nvPr/>
            </p:nvSpPr>
            <p:spPr>
              <a:xfrm>
                <a:off x="1082040" y="1824355"/>
                <a:ext cx="706777" cy="710565"/>
              </a:xfrm>
              <a:custGeom>
                <a:rect b="b" l="l" r="r" t="t"/>
                <a:pathLst>
                  <a:path extrusionOk="0" h="26718" w="26744">
                    <a:moveTo>
                      <a:pt x="13384" y="0"/>
                    </a:moveTo>
                    <a:cubicBezTo>
                      <a:pt x="5966" y="0"/>
                      <a:pt x="1" y="5940"/>
                      <a:pt x="1" y="13359"/>
                    </a:cubicBezTo>
                    <a:cubicBezTo>
                      <a:pt x="1" y="20677"/>
                      <a:pt x="5966" y="26717"/>
                      <a:pt x="13384" y="26717"/>
                    </a:cubicBezTo>
                    <a:cubicBezTo>
                      <a:pt x="20778" y="26717"/>
                      <a:pt x="26743" y="20677"/>
                      <a:pt x="26743" y="13359"/>
                    </a:cubicBezTo>
                    <a:cubicBezTo>
                      <a:pt x="26743" y="5940"/>
                      <a:pt x="20778" y="0"/>
                      <a:pt x="13384" y="0"/>
                    </a:cubicBezTo>
                    <a:close/>
                  </a:path>
                </a:pathLst>
              </a:custGeom>
              <a:solidFill>
                <a:srgbClr val="F5413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824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" name="Google Shape;357;g7a6fbfd40b_0_32"/>
              <p:cNvSpPr/>
              <p:nvPr/>
            </p:nvSpPr>
            <p:spPr>
              <a:xfrm>
                <a:off x="1162050" y="1900555"/>
                <a:ext cx="546106" cy="553698"/>
              </a:xfrm>
              <a:custGeom>
                <a:rect b="b" l="l" r="r" t="t"/>
                <a:pathLst>
                  <a:path extrusionOk="0" h="20804" w="20678">
                    <a:moveTo>
                      <a:pt x="10351" y="0"/>
                    </a:moveTo>
                    <a:cubicBezTo>
                      <a:pt x="4612" y="0"/>
                      <a:pt x="0" y="4712"/>
                      <a:pt x="0" y="10452"/>
                    </a:cubicBezTo>
                    <a:cubicBezTo>
                      <a:pt x="0" y="16191"/>
                      <a:pt x="4612" y="20802"/>
                      <a:pt x="10351" y="20802"/>
                    </a:cubicBezTo>
                    <a:cubicBezTo>
                      <a:pt x="16090" y="20802"/>
                      <a:pt x="20677" y="16191"/>
                      <a:pt x="20677" y="10452"/>
                    </a:cubicBezTo>
                    <a:cubicBezTo>
                      <a:pt x="20677" y="4712"/>
                      <a:pt x="16090" y="0"/>
                      <a:pt x="10351" y="0"/>
                    </a:cubicBezTo>
                    <a:close/>
                  </a:path>
                </a:pathLst>
              </a:custGeom>
              <a:solidFill>
                <a:srgbClr val="F5413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824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58" name="Google Shape;358;g7a6fbfd40b_0_32"/>
            <p:cNvSpPr txBox="1"/>
            <p:nvPr/>
          </p:nvSpPr>
          <p:spPr>
            <a:xfrm>
              <a:off x="1153795" y="2013585"/>
              <a:ext cx="5607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장점1</a:t>
              </a:r>
              <a:endParaRPr b="1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9" name="Google Shape;359;g7a6fbfd40b_0_32"/>
          <p:cNvGrpSpPr/>
          <p:nvPr/>
        </p:nvGrpSpPr>
        <p:grpSpPr>
          <a:xfrm>
            <a:off x="1168570" y="3094705"/>
            <a:ext cx="706777" cy="710565"/>
            <a:chOff x="1083945" y="2633980"/>
            <a:chExt cx="706777" cy="710565"/>
          </a:xfrm>
        </p:grpSpPr>
        <p:grpSp>
          <p:nvGrpSpPr>
            <p:cNvPr id="360" name="Google Shape;360;g7a6fbfd40b_0_32"/>
            <p:cNvGrpSpPr/>
            <p:nvPr/>
          </p:nvGrpSpPr>
          <p:grpSpPr>
            <a:xfrm>
              <a:off x="1083945" y="2633980"/>
              <a:ext cx="706777" cy="710565"/>
              <a:chOff x="1083945" y="2633980"/>
              <a:chExt cx="706777" cy="710565"/>
            </a:xfrm>
          </p:grpSpPr>
          <p:sp>
            <p:nvSpPr>
              <p:cNvPr id="361" name="Google Shape;361;g7a6fbfd40b_0_32"/>
              <p:cNvSpPr/>
              <p:nvPr/>
            </p:nvSpPr>
            <p:spPr>
              <a:xfrm>
                <a:off x="1083945" y="2633980"/>
                <a:ext cx="706777" cy="710565"/>
              </a:xfrm>
              <a:custGeom>
                <a:rect b="b" l="l" r="r" t="t"/>
                <a:pathLst>
                  <a:path extrusionOk="0" h="26718" w="26744">
                    <a:moveTo>
                      <a:pt x="13384" y="0"/>
                    </a:moveTo>
                    <a:cubicBezTo>
                      <a:pt x="5965" y="0"/>
                      <a:pt x="0" y="5940"/>
                      <a:pt x="0" y="13359"/>
                    </a:cubicBezTo>
                    <a:cubicBezTo>
                      <a:pt x="0" y="20677"/>
                      <a:pt x="5965" y="26717"/>
                      <a:pt x="13384" y="26717"/>
                    </a:cubicBezTo>
                    <a:cubicBezTo>
                      <a:pt x="20803" y="26717"/>
                      <a:pt x="26742" y="20677"/>
                      <a:pt x="26742" y="13359"/>
                    </a:cubicBezTo>
                    <a:cubicBezTo>
                      <a:pt x="26742" y="5940"/>
                      <a:pt x="20803" y="0"/>
                      <a:pt x="13384" y="0"/>
                    </a:cubicBez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824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2" name="Google Shape;362;g7a6fbfd40b_0_32"/>
              <p:cNvSpPr/>
              <p:nvPr/>
            </p:nvSpPr>
            <p:spPr>
              <a:xfrm>
                <a:off x="1163320" y="2710180"/>
                <a:ext cx="546106" cy="553698"/>
              </a:xfrm>
              <a:custGeom>
                <a:rect b="b" l="l" r="r" t="t"/>
                <a:pathLst>
                  <a:path extrusionOk="0" h="20804" w="20678">
                    <a:moveTo>
                      <a:pt x="10351" y="0"/>
                    </a:moveTo>
                    <a:cubicBezTo>
                      <a:pt x="4612" y="0"/>
                      <a:pt x="0" y="4712"/>
                      <a:pt x="0" y="10452"/>
                    </a:cubicBezTo>
                    <a:cubicBezTo>
                      <a:pt x="0" y="16191"/>
                      <a:pt x="4612" y="20802"/>
                      <a:pt x="10351" y="20802"/>
                    </a:cubicBezTo>
                    <a:cubicBezTo>
                      <a:pt x="16090" y="20802"/>
                      <a:pt x="20677" y="16191"/>
                      <a:pt x="20677" y="10452"/>
                    </a:cubicBezTo>
                    <a:cubicBezTo>
                      <a:pt x="20677" y="4712"/>
                      <a:pt x="16090" y="0"/>
                      <a:pt x="10351" y="0"/>
                    </a:cubicBez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4824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63" name="Google Shape;363;g7a6fbfd40b_0_32"/>
            <p:cNvSpPr txBox="1"/>
            <p:nvPr/>
          </p:nvSpPr>
          <p:spPr>
            <a:xfrm>
              <a:off x="1149350" y="2810510"/>
              <a:ext cx="5607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장점2</a:t>
              </a:r>
              <a:endParaRPr b="1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4" name="Google Shape;364;g7a6fbfd40b_0_32"/>
          <p:cNvSpPr txBox="1"/>
          <p:nvPr/>
        </p:nvSpPr>
        <p:spPr>
          <a:xfrm>
            <a:off x="1939445" y="2463525"/>
            <a:ext cx="4275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컴퍼넌트 재사용성 증가</a:t>
            </a:r>
            <a:endParaRPr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7a6fbfd40b_0_32"/>
          <p:cNvSpPr txBox="1"/>
          <p:nvPr/>
        </p:nvSpPr>
        <p:spPr>
          <a:xfrm>
            <a:off x="1974385" y="3290285"/>
            <a:ext cx="3754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체계적이고 효율적인 의존성 관리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a6fbfd40b_0_100"/>
          <p:cNvSpPr txBox="1"/>
          <p:nvPr>
            <p:ph type="ctrTitle"/>
          </p:nvPr>
        </p:nvSpPr>
        <p:spPr>
          <a:xfrm flipH="1">
            <a:off x="376500" y="409600"/>
            <a:ext cx="87675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30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</a:t>
            </a:r>
            <a:endParaRPr b="1" sz="3000">
              <a:solidFill>
                <a:srgbClr val="FE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5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b="1" lang="en-US" sz="2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ependency</a:t>
            </a:r>
            <a:r>
              <a:rPr b="1" lang="en-US" sz="25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I</a:t>
            </a:r>
            <a:r>
              <a:rPr b="1" lang="en-US" sz="2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njection</a:t>
            </a:r>
            <a:endParaRPr sz="2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의존성 주입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7a6fbfd40b_0_100"/>
          <p:cNvSpPr/>
          <p:nvPr/>
        </p:nvSpPr>
        <p:spPr>
          <a:xfrm>
            <a:off x="4917610" y="2339940"/>
            <a:ext cx="4345800" cy="8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7a6fbfd40b_0_100"/>
          <p:cNvSpPr txBox="1"/>
          <p:nvPr/>
        </p:nvSpPr>
        <p:spPr>
          <a:xfrm>
            <a:off x="376650" y="1358000"/>
            <a:ext cx="8390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각 클래스간의 의존관계를 빈설정(Bean Definition) 정보를 바탕으로 컨테이너가 자동으로 연결해주는 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3" name="Google Shape;373;g7a6fbfd40b_0_100"/>
          <p:cNvSpPr/>
          <p:nvPr/>
        </p:nvSpPr>
        <p:spPr>
          <a:xfrm>
            <a:off x="4832985" y="2405765"/>
            <a:ext cx="4345800" cy="8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7a6fbfd40b_0_100"/>
          <p:cNvSpPr/>
          <p:nvPr/>
        </p:nvSpPr>
        <p:spPr>
          <a:xfrm>
            <a:off x="761625" y="2189500"/>
            <a:ext cx="1335300" cy="2220600"/>
          </a:xfrm>
          <a:prstGeom prst="roundRect">
            <a:avLst>
              <a:gd fmla="val 16667" name="adj"/>
            </a:avLst>
          </a:prstGeom>
          <a:solidFill>
            <a:srgbClr val="FE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DI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75" name="Google Shape;375;g7a6fbfd40b_0_100"/>
          <p:cNvSpPr/>
          <p:nvPr/>
        </p:nvSpPr>
        <p:spPr>
          <a:xfrm>
            <a:off x="2435400" y="2189500"/>
            <a:ext cx="5613600" cy="573600"/>
          </a:xfrm>
          <a:prstGeom prst="roundRect">
            <a:avLst>
              <a:gd fmla="val 16667" name="adj"/>
            </a:avLst>
          </a:prstGeom>
          <a:solidFill>
            <a:srgbClr val="9FE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Setter Injection – 클래스 사이의 의존관계를 연결시키기 위하여 setter 메소드를 이용하는 방법. property tag 사용.</a:t>
            </a:r>
            <a:endParaRPr/>
          </a:p>
        </p:txBody>
      </p:sp>
      <p:sp>
        <p:nvSpPr>
          <p:cNvPr id="376" name="Google Shape;376;g7a6fbfd40b_0_100"/>
          <p:cNvSpPr/>
          <p:nvPr/>
        </p:nvSpPr>
        <p:spPr>
          <a:xfrm>
            <a:off x="2435400" y="3013000"/>
            <a:ext cx="5613600" cy="573600"/>
          </a:xfrm>
          <a:prstGeom prst="roundRect">
            <a:avLst>
              <a:gd fmla="val 16667" name="adj"/>
            </a:avLst>
          </a:prstGeom>
          <a:solidFill>
            <a:srgbClr val="9FE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 Injection – 클래스 사이의 의존관계를 연결시키기 위하여 constructor를 이용하는 방법. constructor-arg tag 사용.</a:t>
            </a:r>
            <a:endParaRPr/>
          </a:p>
        </p:txBody>
      </p:sp>
      <p:sp>
        <p:nvSpPr>
          <p:cNvPr id="377" name="Google Shape;377;g7a6fbfd40b_0_100"/>
          <p:cNvSpPr/>
          <p:nvPr/>
        </p:nvSpPr>
        <p:spPr>
          <a:xfrm>
            <a:off x="2435400" y="3836500"/>
            <a:ext cx="5613600" cy="573600"/>
          </a:xfrm>
          <a:prstGeom prst="roundRect">
            <a:avLst>
              <a:gd fmla="val 16667" name="adj"/>
            </a:avLst>
          </a:prstGeom>
          <a:solidFill>
            <a:srgbClr val="9FE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Injection – 싱글톤(Singleton) 인스턴스와 non singleton 인스턴스의 의존관계를 연결시킬 필요가 있을 때 사용하는 방법.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"/>
          <p:cNvSpPr txBox="1"/>
          <p:nvPr>
            <p:ph type="ctrTitle"/>
          </p:nvPr>
        </p:nvSpPr>
        <p:spPr>
          <a:xfrm>
            <a:off x="1795780" y="1545590"/>
            <a:ext cx="5553710" cy="2052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algun Gothic"/>
              <a:buNone/>
            </a:pPr>
            <a:r>
              <a:rPr b="1" lang="en-US" sz="6000" cap="none" strike="noStrike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b="1"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hanks!</a:t>
            </a:r>
            <a:endParaRPr b="1" sz="6000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2676910" y="2907020"/>
            <a:ext cx="3790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Does anyone have any questions?</a:t>
            </a:r>
            <a:endParaRPr sz="12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