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 Light"/>
      <p:regular r:id="rId12"/>
      <p:bold r:id="rId13"/>
      <p:italic r:id="rId14"/>
      <p:boldItalic r:id="rId15"/>
    </p:embeddedFont>
    <p:embeddedFont>
      <p:font typeface="Barlow Condensed SemiBold"/>
      <p:regular r:id="rId16"/>
      <p:bold r:id="rId17"/>
      <p:italic r:id="rId18"/>
      <p:boldItalic r:id="rId19"/>
    </p:embeddedFont>
    <p:embeddedFont>
      <p:font typeface="Barlow Condensed Medium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Iy2fHzn0prYqwW8y7qAj0Wi3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regular.fntdata"/><Relationship Id="rId22" Type="http://schemas.openxmlformats.org/officeDocument/2006/relationships/font" Target="fonts/BarlowCondensedMedium-italic.fntdata"/><Relationship Id="rId21" Type="http://schemas.openxmlformats.org/officeDocument/2006/relationships/font" Target="fonts/BarlowCondensedMedium-bold.fntdata"/><Relationship Id="rId24" Type="http://schemas.openxmlformats.org/officeDocument/2006/relationships/font" Target="fonts/Arvo-regular.fntdata"/><Relationship Id="rId23" Type="http://schemas.openxmlformats.org/officeDocument/2006/relationships/font" Target="fonts/Barlow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customschemas.google.com/relationships/presentationmetadata" Target="metadata"/><Relationship Id="rId27" Type="http://schemas.openxmlformats.org/officeDocument/2006/relationships/font" Target="fonts/Ar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buntuLight-bold.fntdata"/><Relationship Id="rId12" Type="http://schemas.openxmlformats.org/officeDocument/2006/relationships/font" Target="fonts/UbuntuLight-regular.fntdata"/><Relationship Id="rId15" Type="http://schemas.openxmlformats.org/officeDocument/2006/relationships/font" Target="fonts/UbuntuLight-boldItalic.fntdata"/><Relationship Id="rId14" Type="http://schemas.openxmlformats.org/officeDocument/2006/relationships/font" Target="fonts/UbuntuLight-italic.fntdata"/><Relationship Id="rId17" Type="http://schemas.openxmlformats.org/officeDocument/2006/relationships/font" Target="fonts/BarlowCondensedSemiBold-bold.fntdata"/><Relationship Id="rId16" Type="http://schemas.openxmlformats.org/officeDocument/2006/relationships/font" Target="fonts/BarlowCondensedSemiBold-regular.fntdata"/><Relationship Id="rId19" Type="http://schemas.openxmlformats.org/officeDocument/2006/relationships/font" Target="fonts/BarlowCondensedSemiBold-boldItalic.fntdata"/><Relationship Id="rId18" Type="http://schemas.openxmlformats.org/officeDocument/2006/relationships/font" Target="fonts/BarlowCondensed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a6ede0b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7a6ede0b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107c9194_0_10:notes"/>
          <p:cNvSpPr/>
          <p:nvPr>
            <p:ph idx="2" type="sldImg"/>
          </p:nvPr>
        </p:nvSpPr>
        <p:spPr>
          <a:xfrm>
            <a:off x="381000" y="685800"/>
            <a:ext cx="60966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74107c9194_0_1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a6ede0bb6_0_409:notes"/>
          <p:cNvSpPr/>
          <p:nvPr>
            <p:ph idx="2" type="sldImg"/>
          </p:nvPr>
        </p:nvSpPr>
        <p:spPr>
          <a:xfrm>
            <a:off x="381000" y="685800"/>
            <a:ext cx="60966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7a6ede0bb6_0_40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381000" y="685800"/>
            <a:ext cx="6096635" cy="34296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1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 type="title">
  <p:cSld name="TITLE">
    <p:bg>
      <p:bgPr>
        <a:solidFill>
          <a:srgbClr val="E9E6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1795780" y="1245870"/>
            <a:ext cx="5553075" cy="205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19"/>
          <p:cNvGrpSpPr/>
          <p:nvPr/>
        </p:nvGrpSpPr>
        <p:grpSpPr>
          <a:xfrm>
            <a:off x="6607175" y="2397760"/>
            <a:ext cx="2550160" cy="2758440"/>
            <a:chOff x="6607175" y="2397760"/>
            <a:chExt cx="2550160" cy="2758440"/>
          </a:xfrm>
        </p:grpSpPr>
        <p:sp>
          <p:nvSpPr>
            <p:cNvPr id="12" name="Google Shape;12;p19"/>
            <p:cNvSpPr/>
            <p:nvPr/>
          </p:nvSpPr>
          <p:spPr>
            <a:xfrm>
              <a:off x="8793480" y="3682365"/>
              <a:ext cx="363855" cy="422275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8427720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8427720" y="305244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8427720" y="3261360"/>
              <a:ext cx="365760" cy="631825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8793480" y="3472815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8427720" y="4314190"/>
              <a:ext cx="365760" cy="631825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8429625" y="473519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8793480" y="4314190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8793480" y="3682365"/>
              <a:ext cx="363855" cy="422275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8427720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8427720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8063865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8063865" y="389382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7700010" y="389382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7700010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700010" y="305244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698740" y="3263265"/>
              <a:ext cx="367030" cy="62992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063865" y="3263265"/>
              <a:ext cx="363855" cy="62992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8192770" y="2397760"/>
              <a:ext cx="106045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8063865" y="2630805"/>
              <a:ext cx="363855" cy="42100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700010" y="4735195"/>
              <a:ext cx="727710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8063865" y="4314190"/>
              <a:ext cx="363855" cy="631825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8063865" y="410464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8427720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8427720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7700010" y="4104640"/>
              <a:ext cx="363855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7700010" y="3682365"/>
              <a:ext cx="727710" cy="631825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7334885" y="3682365"/>
              <a:ext cx="365760" cy="42227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7334885" y="389382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7700010" y="3682365"/>
              <a:ext cx="363855" cy="42227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6971030" y="3052445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6915785" y="3584575"/>
              <a:ext cx="170815" cy="1968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6967220" y="3016885"/>
              <a:ext cx="115570" cy="13462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7334885" y="3263265"/>
              <a:ext cx="365760" cy="62992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7334885" y="305244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6971030" y="4314190"/>
              <a:ext cx="363855" cy="42100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6607175" y="4735195"/>
              <a:ext cx="363855" cy="42100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7334885" y="4314190"/>
              <a:ext cx="365760" cy="8413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7334885" y="4104640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7698740" y="4104640"/>
              <a:ext cx="365760" cy="841375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7334885" y="3682365"/>
              <a:ext cx="729615" cy="631825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9"/>
          <p:cNvGrpSpPr/>
          <p:nvPr/>
        </p:nvGrpSpPr>
        <p:grpSpPr>
          <a:xfrm>
            <a:off x="-26670" y="-280670"/>
            <a:ext cx="2865120" cy="3613785"/>
            <a:chOff x="-26670" y="-280670"/>
            <a:chExt cx="2865120" cy="3613785"/>
          </a:xfrm>
        </p:grpSpPr>
        <p:sp>
          <p:nvSpPr>
            <p:cNvPr id="57" name="Google Shape;57;p19"/>
            <p:cNvSpPr/>
            <p:nvPr/>
          </p:nvSpPr>
          <p:spPr>
            <a:xfrm rot="10800000">
              <a:off x="-2667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rot="10800000">
              <a:off x="-26670" y="1924685"/>
              <a:ext cx="478790" cy="55118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10800000">
              <a:off x="-26670" y="1373505"/>
              <a:ext cx="478790" cy="82804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 rot="10800000">
              <a:off x="-26670" y="-6350"/>
              <a:ext cx="478790" cy="82804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 rot="10800000">
              <a:off x="-26670" y="-280670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 rot="10800000">
              <a:off x="-2667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rot="10800000">
              <a:off x="-2667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 rot="10800000">
              <a:off x="452120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10800000">
              <a:off x="452120" y="821690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rot="10800000">
              <a:off x="929005" y="821690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rot="10800000">
              <a:off x="929005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rot="10800000">
              <a:off x="929005" y="1924685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10800000">
              <a:off x="926465" y="1373505"/>
              <a:ext cx="481330" cy="82550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10800000">
              <a:off x="452120" y="1373505"/>
              <a:ext cx="476885" cy="82550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rot="10800000">
              <a:off x="621030" y="3174365"/>
              <a:ext cx="139065" cy="1587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10800000">
              <a:off x="452120" y="2475865"/>
              <a:ext cx="476885" cy="55181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10800000">
              <a:off x="452120" y="-280670"/>
              <a:ext cx="953770" cy="55118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10800000">
              <a:off x="452120" y="-6350"/>
              <a:ext cx="476885" cy="82804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10800000">
              <a:off x="452120" y="545465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10800000">
              <a:off x="-2667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rot="10800000">
              <a:off x="-2667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rot="10800000">
              <a:off x="929005" y="545465"/>
              <a:ext cx="476885" cy="55118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10800000">
              <a:off x="452120" y="821690"/>
              <a:ext cx="953770" cy="82804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10800000">
              <a:off x="1405890" y="1096645"/>
              <a:ext cx="478790" cy="55372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>
              <a:off x="1405890" y="821690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929005" y="1096645"/>
              <a:ext cx="476885" cy="55372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1884680" y="1924685"/>
              <a:ext cx="476885" cy="55118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10800000">
              <a:off x="2209800" y="1520190"/>
              <a:ext cx="223520" cy="25781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10800000">
              <a:off x="2214880" y="2345690"/>
              <a:ext cx="151130" cy="17653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10800000">
              <a:off x="1405890" y="1373505"/>
              <a:ext cx="478790" cy="82550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 rot="10800000">
              <a:off x="1405890" y="1924685"/>
              <a:ext cx="478790" cy="55118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10800000">
              <a:off x="1884680" y="270510"/>
              <a:ext cx="476885" cy="55118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 rot="10800000">
              <a:off x="2361565" y="-280670"/>
              <a:ext cx="476885" cy="55118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 rot="10800000">
              <a:off x="1405890" y="-280670"/>
              <a:ext cx="478790" cy="110236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10800000">
              <a:off x="1405890" y="545465"/>
              <a:ext cx="478790" cy="55118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 rot="10800000">
              <a:off x="929005" y="-6350"/>
              <a:ext cx="478790" cy="110236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10800000">
              <a:off x="929005" y="821690"/>
              <a:ext cx="955675" cy="82804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6396673" y="-26988"/>
            <a:ext cx="2760980" cy="1094740"/>
            <a:chOff x="6396673" y="-26988"/>
            <a:chExt cx="2760980" cy="1094740"/>
          </a:xfrm>
        </p:grpSpPr>
        <p:sp>
          <p:nvSpPr>
            <p:cNvPr id="99" name="Google Shape;99;p20"/>
            <p:cNvSpPr/>
            <p:nvPr/>
          </p:nvSpPr>
          <p:spPr>
            <a:xfrm rot="-5400000">
              <a:off x="7921625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-5400000">
              <a:off x="7078980" y="-5397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7394575" y="-160020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8448675" y="-160020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8764905" y="-55245"/>
              <a:ext cx="364490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 rot="-5400000">
              <a:off x="8133080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 rot="-5400000">
              <a:off x="7921625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-5400000">
              <a:off x="7712075" y="309880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7922260" y="31115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7396480" y="205740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rot="-5400000">
              <a:off x="6403975" y="461010"/>
              <a:ext cx="106680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58610" y="310515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rot="-5400000">
              <a:off x="8582660" y="492760"/>
              <a:ext cx="728345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8449310" y="205105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rot="-5400000">
              <a:off x="8133715" y="31115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-5400000">
              <a:off x="8133080" y="-5397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710805" y="-55245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rot="-5400000">
              <a:off x="7634605" y="387350"/>
              <a:ext cx="728345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-413385" y="3658870"/>
            <a:ext cx="2192338" cy="1494790"/>
            <a:chOff x="-413385" y="3658870"/>
            <a:chExt cx="2192338" cy="1494790"/>
          </a:xfrm>
        </p:grpSpPr>
        <p:sp>
          <p:nvSpPr>
            <p:cNvPr id="121" name="Google Shape;121;p20"/>
            <p:cNvSpPr/>
            <p:nvPr/>
          </p:nvSpPr>
          <p:spPr>
            <a:xfrm rot="5400000">
              <a:off x="447040" y="4718685"/>
              <a:ext cx="401955" cy="46482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5400000">
              <a:off x="694055" y="4749165"/>
              <a:ext cx="372745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rot="5400000">
              <a:off x="1341120" y="4749800"/>
              <a:ext cx="372745" cy="43116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5400000">
              <a:off x="1015365" y="4642485"/>
              <a:ext cx="376555" cy="64579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rot="5400000">
              <a:off x="693420" y="4375150"/>
              <a:ext cx="374650" cy="43307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rot="5400000">
              <a:off x="477520" y="4376420"/>
              <a:ext cx="374650" cy="43116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5400000">
              <a:off x="694055" y="4749165"/>
              <a:ext cx="372745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5400000">
              <a:off x="1341120" y="4002405"/>
              <a:ext cx="372745" cy="43116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5400000">
              <a:off x="1008380" y="3961765"/>
              <a:ext cx="174625" cy="201295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5400000">
              <a:off x="1651000" y="4018280"/>
              <a:ext cx="118110" cy="13779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5400000">
              <a:off x="1016000" y="4269105"/>
              <a:ext cx="374650" cy="64579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5400000">
              <a:off x="1339850" y="4376420"/>
              <a:ext cx="374650" cy="43116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5400000">
              <a:off x="46990" y="4002405"/>
              <a:ext cx="372745" cy="43116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5400000">
              <a:off x="-384175" y="3629660"/>
              <a:ext cx="372745" cy="43116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5400000">
              <a:off x="-169545" y="4160520"/>
              <a:ext cx="374650" cy="86233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 rot="5400000">
              <a:off x="260985" y="4376420"/>
              <a:ext cx="374650" cy="43116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5400000">
              <a:off x="19685" y="4533900"/>
              <a:ext cx="374650" cy="86233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5400000">
              <a:off x="399415" y="4454525"/>
              <a:ext cx="747395" cy="64770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Google Shape;139;p20"/>
          <p:cNvCxnSpPr/>
          <p:nvPr/>
        </p:nvCxnSpPr>
        <p:spPr>
          <a:xfrm>
            <a:off x="3986530" y="-16510"/>
            <a:ext cx="0" cy="4488815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 txBox="1"/>
          <p:nvPr>
            <p:ph type="title"/>
          </p:nvPr>
        </p:nvSpPr>
        <p:spPr>
          <a:xfrm>
            <a:off x="311785" y="445135"/>
            <a:ext cx="8521065" cy="57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 flipH="1" rot="10800000">
            <a:off x="6396990" y="4060190"/>
            <a:ext cx="2760345" cy="1094740"/>
            <a:chOff x="6396990" y="4058920"/>
            <a:chExt cx="2760345" cy="1094740"/>
          </a:xfrm>
        </p:grpSpPr>
        <p:sp>
          <p:nvSpPr>
            <p:cNvPr id="143" name="Google Shape;143;p21"/>
            <p:cNvSpPr/>
            <p:nvPr/>
          </p:nvSpPr>
          <p:spPr>
            <a:xfrm rot="-5400000">
              <a:off x="792162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7078980" y="4031615"/>
              <a:ext cx="365760" cy="42037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-5400000">
              <a:off x="739457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 rot="-5400000">
              <a:off x="844867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8764905" y="4030980"/>
              <a:ext cx="364490" cy="42037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 rot="-5400000">
              <a:off x="813308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 rot="-5400000">
              <a:off x="792162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7712075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 rot="-5400000">
              <a:off x="7922260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 rot="-5400000">
              <a:off x="7396480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5400000">
              <a:off x="6403975" y="4546600"/>
              <a:ext cx="106680" cy="1206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 rot="-5400000">
              <a:off x="6658610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rot="-5400000">
              <a:off x="8582660" y="4578985"/>
              <a:ext cx="727710" cy="42037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 rot="-5400000">
              <a:off x="8449310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rot="-5400000">
              <a:off x="8133715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 rot="-5400000">
              <a:off x="813308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-5400000">
              <a:off x="7710805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 rot="-5400000">
              <a:off x="7634605" y="4473575"/>
              <a:ext cx="727710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 flipH="1" rot="10800000">
            <a:off x="-419100" y="-26035"/>
            <a:ext cx="2192020" cy="1494790"/>
            <a:chOff x="-419100" y="-26670"/>
            <a:chExt cx="2192020" cy="1494790"/>
          </a:xfrm>
        </p:grpSpPr>
        <p:sp>
          <p:nvSpPr>
            <p:cNvPr id="165" name="Google Shape;165;p21"/>
            <p:cNvSpPr/>
            <p:nvPr/>
          </p:nvSpPr>
          <p:spPr>
            <a:xfrm rot="5400000">
              <a:off x="441325" y="1033145"/>
              <a:ext cx="401320" cy="46482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5400000">
              <a:off x="688340" y="1063625"/>
              <a:ext cx="372110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rot="5400000">
              <a:off x="1334770" y="1064895"/>
              <a:ext cx="372110" cy="43053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5400000">
              <a:off x="1009650" y="957580"/>
              <a:ext cx="375920" cy="645160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687070" y="690245"/>
              <a:ext cx="374650" cy="43307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5400000">
              <a:off x="471805" y="690880"/>
              <a:ext cx="374650" cy="43053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5400000">
              <a:off x="688340" y="1063625"/>
              <a:ext cx="372110" cy="43307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rot="5400000">
              <a:off x="1334770" y="316865"/>
              <a:ext cx="372110" cy="43053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 rot="5400000">
              <a:off x="1002665" y="276225"/>
              <a:ext cx="173990" cy="20066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 rot="5400000">
              <a:off x="1645285" y="332740"/>
              <a:ext cx="118110" cy="137160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5400000">
              <a:off x="1010285" y="583565"/>
              <a:ext cx="374650" cy="645160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 rot="5400000">
              <a:off x="1334135" y="690880"/>
              <a:ext cx="374650" cy="43053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>
              <a:off x="41275" y="316865"/>
              <a:ext cx="372110" cy="43053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 rot="5400000">
              <a:off x="-389890" y="-55880"/>
              <a:ext cx="372110" cy="43053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 rot="5400000">
              <a:off x="-175260" y="474980"/>
              <a:ext cx="374650" cy="862330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 rot="5400000">
              <a:off x="255270" y="690880"/>
              <a:ext cx="374650" cy="43053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 rot="5400000">
              <a:off x="13335" y="848360"/>
              <a:ext cx="374650" cy="86233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 rot="5400000">
              <a:off x="393700" y="768985"/>
              <a:ext cx="746760" cy="64770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1"/>
          <p:cNvSpPr txBox="1"/>
          <p:nvPr>
            <p:ph type="ctrTitle"/>
          </p:nvPr>
        </p:nvSpPr>
        <p:spPr>
          <a:xfrm>
            <a:off x="4307840" y="2067560"/>
            <a:ext cx="3294380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1"/>
          <p:cNvSpPr txBox="1"/>
          <p:nvPr>
            <p:ph idx="1" type="subTitle"/>
          </p:nvPr>
        </p:nvSpPr>
        <p:spPr>
          <a:xfrm>
            <a:off x="1868170" y="2708275"/>
            <a:ext cx="4020185" cy="367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5" name="Google Shape;185;p21"/>
          <p:cNvCxnSpPr/>
          <p:nvPr/>
        </p:nvCxnSpPr>
        <p:spPr>
          <a:xfrm>
            <a:off x="5123815" y="2607310"/>
            <a:ext cx="4020185" cy="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2_1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 flipH="1" rot="10800000">
            <a:off x="6383020" y="4060190"/>
            <a:ext cx="2760345" cy="1094740"/>
            <a:chOff x="6383020" y="4058920"/>
            <a:chExt cx="2760345" cy="1094740"/>
          </a:xfrm>
        </p:grpSpPr>
        <p:sp>
          <p:nvSpPr>
            <p:cNvPr id="188" name="Google Shape;188;p23"/>
            <p:cNvSpPr/>
            <p:nvPr/>
          </p:nvSpPr>
          <p:spPr>
            <a:xfrm rot="-5400000">
              <a:off x="790765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rot="-5400000">
              <a:off x="7065645" y="4031615"/>
              <a:ext cx="365760" cy="42037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rot="-5400000">
              <a:off x="738060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5400000">
              <a:off x="8434705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 rot="-5400000">
              <a:off x="8750935" y="4030980"/>
              <a:ext cx="364490" cy="42037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-5400000">
              <a:off x="811911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 rot="-5400000">
              <a:off x="7907655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rot="-5400000">
              <a:off x="7698105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rot="-5400000">
              <a:off x="7908925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 rot="-5400000">
              <a:off x="7382510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 rot="-5400000">
              <a:off x="6390005" y="4546600"/>
              <a:ext cx="106680" cy="1206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 rot="-5400000">
              <a:off x="6644640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 rot="-5400000">
              <a:off x="8569325" y="4578985"/>
              <a:ext cx="727710" cy="42037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rot="-5400000">
              <a:off x="8435975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rot="-5400000">
              <a:off x="8120380" y="4396740"/>
              <a:ext cx="364490" cy="42037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 rot="-5400000">
              <a:off x="8119110" y="4031615"/>
              <a:ext cx="365760" cy="42037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 rot="-5400000">
              <a:off x="769747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 rot="-5400000">
              <a:off x="7620635" y="4473575"/>
              <a:ext cx="727710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3"/>
          <p:cNvSpPr txBox="1"/>
          <p:nvPr>
            <p:ph type="ctrTitle"/>
          </p:nvPr>
        </p:nvSpPr>
        <p:spPr>
          <a:xfrm flipH="1">
            <a:off x="83185" y="-132080"/>
            <a:ext cx="8096250" cy="5784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0" name="Google Shape;210;p23"/>
          <p:cNvCxnSpPr/>
          <p:nvPr/>
        </p:nvCxnSpPr>
        <p:spPr>
          <a:xfrm>
            <a:off x="497840" y="-1604645"/>
            <a:ext cx="0" cy="2665095"/>
          </a:xfrm>
          <a:prstGeom prst="straightConnector1">
            <a:avLst/>
          </a:prstGeom>
          <a:noFill/>
          <a:ln cap="flat" cmpd="sng" w="28575">
            <a:solidFill>
              <a:srgbClr val="00A6A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bg>
      <p:bgPr>
        <a:solidFill>
          <a:srgbClr val="E9E6E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213" name="Google Shape;213;p25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214" name="Google Shape;214;p2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259" name="Google Shape;259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 rot="10800000">
            <a:off x="317" y="4059873"/>
            <a:ext cx="2760980" cy="1094740"/>
            <a:chOff x="317" y="4059237"/>
            <a:chExt cx="2760980" cy="1094740"/>
          </a:xfrm>
        </p:grpSpPr>
        <p:sp>
          <p:nvSpPr>
            <p:cNvPr id="301" name="Google Shape;301;p26"/>
            <p:cNvSpPr/>
            <p:nvPr/>
          </p:nvSpPr>
          <p:spPr>
            <a:xfrm rot="-5400000">
              <a:off x="1525270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 rot="-5400000">
              <a:off x="682625" y="4031615"/>
              <a:ext cx="365760" cy="421005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 rot="-5400000">
              <a:off x="998220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 rot="-5400000">
              <a:off x="2052320" y="3926205"/>
              <a:ext cx="365760" cy="63246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 rot="-5400000">
              <a:off x="2368550" y="4030980"/>
              <a:ext cx="364490" cy="421005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 rot="-5400000">
              <a:off x="1736725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 rot="-5400000">
              <a:off x="1525270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 rot="-5400000">
              <a:off x="1315720" y="4396105"/>
              <a:ext cx="364490" cy="42291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 rot="-5400000">
              <a:off x="1525905" y="439674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 rot="-5400000">
              <a:off x="1000125" y="4291965"/>
              <a:ext cx="364490" cy="631190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 rot="-5400000">
              <a:off x="7620" y="4546600"/>
              <a:ext cx="106680" cy="121285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 rot="-5400000">
              <a:off x="262255" y="4396740"/>
              <a:ext cx="364490" cy="42164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 rot="-5400000">
              <a:off x="2186305" y="4578985"/>
              <a:ext cx="728345" cy="421005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 rot="-5400000">
              <a:off x="2052955" y="4291330"/>
              <a:ext cx="364490" cy="63246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 rot="-5400000">
              <a:off x="1737995" y="4396740"/>
              <a:ext cx="364490" cy="42100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 rot="-5400000">
              <a:off x="1736725" y="4031615"/>
              <a:ext cx="365760" cy="42100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 rot="-5400000">
              <a:off x="1314450" y="4030980"/>
              <a:ext cx="365760" cy="42291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 rot="-5400000">
              <a:off x="1238250" y="4473575"/>
              <a:ext cx="728345" cy="63246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6"/>
          <p:cNvSpPr txBox="1"/>
          <p:nvPr>
            <p:ph type="ctrTitle"/>
          </p:nvPr>
        </p:nvSpPr>
        <p:spPr>
          <a:xfrm>
            <a:off x="266700" y="468630"/>
            <a:ext cx="8095615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23" name="Google Shape;323;p26"/>
          <p:cNvCxnSpPr/>
          <p:nvPr/>
        </p:nvCxnSpPr>
        <p:spPr>
          <a:xfrm>
            <a:off x="8634730" y="-1604645"/>
            <a:ext cx="0" cy="2665095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9E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b="0" i="0" sz="18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b="0" i="0" sz="1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95294"/>
          </a:schemeClr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"/>
          <p:cNvSpPr txBox="1"/>
          <p:nvPr>
            <p:ph type="ctrTitle"/>
          </p:nvPr>
        </p:nvSpPr>
        <p:spPr>
          <a:xfrm>
            <a:off x="1880075" y="908105"/>
            <a:ext cx="49593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algun Gothic"/>
              <a:buNone/>
            </a:pPr>
            <a:r>
              <a:rPr b="1" lang="en-US" sz="8000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b="1" lang="en-US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JAX</a:t>
            </a:r>
            <a:endParaRPr b="1" sz="80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"/>
          <p:cNvSpPr txBox="1"/>
          <p:nvPr>
            <p:ph idx="4294967295" type="ctrTitle"/>
          </p:nvPr>
        </p:nvSpPr>
        <p:spPr>
          <a:xfrm>
            <a:off x="3776575" y="2386550"/>
            <a:ext cx="2219400" cy="626100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sy="100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20191201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박하늘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a6ede0bb6_0_16"/>
          <p:cNvSpPr txBox="1"/>
          <p:nvPr>
            <p:ph type="ctrTitle"/>
          </p:nvPr>
        </p:nvSpPr>
        <p:spPr>
          <a:xfrm>
            <a:off x="6365750" y="248775"/>
            <a:ext cx="21561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500">
                <a:solidFill>
                  <a:srgbClr val="545454"/>
                </a:solidFill>
                <a:latin typeface="Malgun Gothic"/>
                <a:ea typeface="Malgun Gothic"/>
                <a:cs typeface="Malgun Gothic"/>
                <a:sym typeface="Malgun Gothic"/>
              </a:rPr>
              <a:t>AJAX</a:t>
            </a:r>
            <a:endParaRPr b="1" sz="3500">
              <a:solidFill>
                <a:srgbClr val="5454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6" name="Google Shape;336;g7a6ede0bb6_0_16"/>
          <p:cNvGrpSpPr/>
          <p:nvPr/>
        </p:nvGrpSpPr>
        <p:grpSpPr>
          <a:xfrm>
            <a:off x="1760410" y="1550900"/>
            <a:ext cx="5609075" cy="1327500"/>
            <a:chOff x="1750060" y="1891750"/>
            <a:chExt cx="5609075" cy="1327500"/>
          </a:xfrm>
        </p:grpSpPr>
        <p:cxnSp>
          <p:nvCxnSpPr>
            <p:cNvPr id="337" name="Google Shape;337;g7a6ede0bb6_0_16"/>
            <p:cNvCxnSpPr>
              <a:stCxn id="338" idx="3"/>
              <a:endCxn id="339" idx="1"/>
            </p:cNvCxnSpPr>
            <p:nvPr/>
          </p:nvCxnSpPr>
          <p:spPr>
            <a:xfrm flipH="1" rot="10800000">
              <a:off x="2507610" y="2557755"/>
              <a:ext cx="4094400" cy="17100"/>
            </a:xfrm>
            <a:prstGeom prst="straightConnector1">
              <a:avLst/>
            </a:prstGeom>
            <a:noFill/>
            <a:ln cap="flat" cmpd="sng" w="28575">
              <a:solidFill>
                <a:srgbClr val="F5413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cxnSp>
        <p:grpSp>
          <p:nvGrpSpPr>
            <p:cNvPr id="340" name="Google Shape;340;g7a6ede0bb6_0_16"/>
            <p:cNvGrpSpPr/>
            <p:nvPr/>
          </p:nvGrpSpPr>
          <p:grpSpPr>
            <a:xfrm>
              <a:off x="1750060" y="1891750"/>
              <a:ext cx="792600" cy="1079535"/>
              <a:chOff x="1750060" y="1891750"/>
              <a:chExt cx="792600" cy="1079535"/>
            </a:xfrm>
          </p:grpSpPr>
          <p:cxnSp>
            <p:nvCxnSpPr>
              <p:cNvPr id="341" name="Google Shape;341;g7a6ede0bb6_0_16"/>
              <p:cNvCxnSpPr>
                <a:stCxn id="342" idx="0"/>
              </p:cNvCxnSpPr>
              <p:nvPr/>
            </p:nvCxnSpPr>
            <p:spPr>
              <a:xfrm rot="10800000">
                <a:off x="2145925" y="1891750"/>
                <a:ext cx="0" cy="38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54132"/>
                </a:solidFill>
                <a:prstDash val="solid"/>
                <a:round/>
                <a:headEnd len="sm" w="sm" type="none"/>
                <a:tailEnd len="med" w="med" type="oval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</p:cxnSp>
          <p:sp>
            <p:nvSpPr>
              <p:cNvPr id="343" name="Google Shape;343;g7a6ede0bb6_0_16"/>
              <p:cNvSpPr/>
              <p:nvPr/>
            </p:nvSpPr>
            <p:spPr>
              <a:xfrm>
                <a:off x="1750060" y="2178685"/>
                <a:ext cx="792600" cy="7926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7a6ede0bb6_0_16"/>
              <p:cNvSpPr/>
              <p:nvPr/>
            </p:nvSpPr>
            <p:spPr>
              <a:xfrm>
                <a:off x="1851025" y="2279650"/>
                <a:ext cx="589800" cy="5898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g7a6ede0bb6_0_16"/>
            <p:cNvGrpSpPr/>
            <p:nvPr/>
          </p:nvGrpSpPr>
          <p:grpSpPr>
            <a:xfrm>
              <a:off x="3355340" y="2178685"/>
              <a:ext cx="792600" cy="1040565"/>
              <a:chOff x="3355340" y="2178685"/>
              <a:chExt cx="792600" cy="1040565"/>
            </a:xfrm>
          </p:grpSpPr>
          <p:cxnSp>
            <p:nvCxnSpPr>
              <p:cNvPr id="345" name="Google Shape;345;g7a6ede0bb6_0_16"/>
              <p:cNvCxnSpPr>
                <a:stCxn id="346" idx="4"/>
              </p:cNvCxnSpPr>
              <p:nvPr/>
            </p:nvCxnSpPr>
            <p:spPr>
              <a:xfrm>
                <a:off x="3751840" y="2869450"/>
                <a:ext cx="0" cy="34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54132"/>
                </a:solidFill>
                <a:prstDash val="solid"/>
                <a:round/>
                <a:headEnd len="sm" w="sm" type="none"/>
                <a:tailEnd len="med" w="med" type="oval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</p:cxnSp>
          <p:sp>
            <p:nvSpPr>
              <p:cNvPr id="347" name="Google Shape;347;g7a6ede0bb6_0_16"/>
              <p:cNvSpPr/>
              <p:nvPr/>
            </p:nvSpPr>
            <p:spPr>
              <a:xfrm>
                <a:off x="3355340" y="2178685"/>
                <a:ext cx="792600" cy="7926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7a6ede0bb6_0_16"/>
              <p:cNvSpPr/>
              <p:nvPr/>
            </p:nvSpPr>
            <p:spPr>
              <a:xfrm>
                <a:off x="3456940" y="2279650"/>
                <a:ext cx="589800" cy="5898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g7a6ede0bb6_0_16"/>
            <p:cNvGrpSpPr/>
            <p:nvPr/>
          </p:nvGrpSpPr>
          <p:grpSpPr>
            <a:xfrm>
              <a:off x="4961255" y="1891750"/>
              <a:ext cx="792600" cy="1079535"/>
              <a:chOff x="4961255" y="1891750"/>
              <a:chExt cx="792600" cy="1079535"/>
            </a:xfrm>
          </p:grpSpPr>
          <p:cxnSp>
            <p:nvCxnSpPr>
              <p:cNvPr id="349" name="Google Shape;349;g7a6ede0bb6_0_16"/>
              <p:cNvCxnSpPr>
                <a:stCxn id="350" idx="0"/>
              </p:cNvCxnSpPr>
              <p:nvPr/>
            </p:nvCxnSpPr>
            <p:spPr>
              <a:xfrm rot="10800000">
                <a:off x="5357120" y="1891750"/>
                <a:ext cx="0" cy="38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54132"/>
                </a:solidFill>
                <a:prstDash val="solid"/>
                <a:round/>
                <a:headEnd len="sm" w="sm" type="none"/>
                <a:tailEnd len="med" w="med" type="oval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</p:cxnSp>
          <p:sp>
            <p:nvSpPr>
              <p:cNvPr id="351" name="Google Shape;351;g7a6ede0bb6_0_16"/>
              <p:cNvSpPr/>
              <p:nvPr/>
            </p:nvSpPr>
            <p:spPr>
              <a:xfrm>
                <a:off x="4961255" y="2178685"/>
                <a:ext cx="792600" cy="7926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7a6ede0bb6_0_16"/>
              <p:cNvSpPr/>
              <p:nvPr/>
            </p:nvSpPr>
            <p:spPr>
              <a:xfrm>
                <a:off x="5062220" y="2279650"/>
                <a:ext cx="589800" cy="5898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g7a6ede0bb6_0_16"/>
            <p:cNvGrpSpPr/>
            <p:nvPr/>
          </p:nvGrpSpPr>
          <p:grpSpPr>
            <a:xfrm>
              <a:off x="6566535" y="2178685"/>
              <a:ext cx="792600" cy="1040565"/>
              <a:chOff x="6566535" y="2178685"/>
              <a:chExt cx="792600" cy="1040565"/>
            </a:xfrm>
          </p:grpSpPr>
          <p:cxnSp>
            <p:nvCxnSpPr>
              <p:cNvPr id="353" name="Google Shape;353;g7a6ede0bb6_0_16"/>
              <p:cNvCxnSpPr>
                <a:stCxn id="354" idx="4"/>
              </p:cNvCxnSpPr>
              <p:nvPr/>
            </p:nvCxnSpPr>
            <p:spPr>
              <a:xfrm>
                <a:off x="6963035" y="2869450"/>
                <a:ext cx="0" cy="34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54132"/>
                </a:solidFill>
                <a:prstDash val="solid"/>
                <a:round/>
                <a:headEnd len="sm" w="sm" type="none"/>
                <a:tailEnd len="med" w="med" type="oval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</p:cxnSp>
          <p:sp>
            <p:nvSpPr>
              <p:cNvPr id="355" name="Google Shape;355;g7a6ede0bb6_0_16"/>
              <p:cNvSpPr/>
              <p:nvPr/>
            </p:nvSpPr>
            <p:spPr>
              <a:xfrm>
                <a:off x="6566535" y="2178685"/>
                <a:ext cx="792600" cy="7926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7a6ede0bb6_0_16"/>
              <p:cNvSpPr/>
              <p:nvPr/>
            </p:nvSpPr>
            <p:spPr>
              <a:xfrm>
                <a:off x="6668135" y="2279650"/>
                <a:ext cx="589800" cy="5898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rotWithShape="0" algn="bl" dir="5400000" dist="19050">
                  <a:srgbClr val="0C2E3A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8" name="Google Shape;338;g7a6ede0bb6_0_16"/>
          <p:cNvSpPr txBox="1"/>
          <p:nvPr>
            <p:ph type="ctrTitle"/>
          </p:nvPr>
        </p:nvSpPr>
        <p:spPr>
          <a:xfrm>
            <a:off x="1804860" y="1889905"/>
            <a:ext cx="713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7a6ede0bb6_0_16"/>
          <p:cNvSpPr txBox="1"/>
          <p:nvPr>
            <p:ph type="ctrTitle"/>
          </p:nvPr>
        </p:nvSpPr>
        <p:spPr>
          <a:xfrm>
            <a:off x="3405695" y="1870220"/>
            <a:ext cx="713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g7a6ede0bb6_0_16"/>
          <p:cNvSpPr txBox="1"/>
          <p:nvPr>
            <p:ph type="ctrTitle"/>
          </p:nvPr>
        </p:nvSpPr>
        <p:spPr>
          <a:xfrm>
            <a:off x="5011610" y="1889905"/>
            <a:ext cx="713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7a6ede0bb6_0_16"/>
          <p:cNvSpPr txBox="1"/>
          <p:nvPr>
            <p:ph type="ctrTitle"/>
          </p:nvPr>
        </p:nvSpPr>
        <p:spPr>
          <a:xfrm>
            <a:off x="6612445" y="1872760"/>
            <a:ext cx="713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7a6ede0bb6_0_16"/>
          <p:cNvSpPr txBox="1"/>
          <p:nvPr>
            <p:ph idx="4294967295" type="subTitle"/>
          </p:nvPr>
        </p:nvSpPr>
        <p:spPr>
          <a:xfrm>
            <a:off x="4360100" y="917890"/>
            <a:ext cx="2016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Arvo"/>
              <a:buNone/>
            </a:pPr>
            <a:r>
              <a:rPr lang="en-US" sz="20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sz="20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ND</a:t>
            </a:r>
            <a:endParaRPr i="0" sz="20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7a6ede0bb6_0_16"/>
          <p:cNvSpPr txBox="1"/>
          <p:nvPr>
            <p:ph idx="4294967295" type="subTitle"/>
          </p:nvPr>
        </p:nvSpPr>
        <p:spPr>
          <a:xfrm>
            <a:off x="1184975" y="973098"/>
            <a:ext cx="205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Asynchronous</a:t>
            </a:r>
            <a:endParaRPr i="0" sz="2000" u="none" cap="none" strike="noStrike">
              <a:solidFill>
                <a:srgbClr val="F541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7a6ede0bb6_0_16"/>
          <p:cNvSpPr txBox="1"/>
          <p:nvPr>
            <p:ph idx="4294967295" type="subTitle"/>
          </p:nvPr>
        </p:nvSpPr>
        <p:spPr>
          <a:xfrm>
            <a:off x="3097977" y="2968150"/>
            <a:ext cx="1422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5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J</a:t>
            </a:r>
            <a:r>
              <a:rPr lang="en-US" sz="20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avascript</a:t>
            </a:r>
            <a:endParaRPr i="0" sz="1000" u="none" cap="none" strike="noStrike">
              <a:solidFill>
                <a:srgbClr val="F541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g7a6ede0bb6_0_16"/>
          <p:cNvSpPr txBox="1"/>
          <p:nvPr>
            <p:ph idx="4294967295" type="subTitle"/>
          </p:nvPr>
        </p:nvSpPr>
        <p:spPr>
          <a:xfrm>
            <a:off x="6656100" y="2925625"/>
            <a:ext cx="6258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rgbClr val="F54132"/>
                </a:solidFill>
                <a:latin typeface="Malgun Gothic"/>
                <a:ea typeface="Malgun Gothic"/>
                <a:cs typeface="Malgun Gothic"/>
                <a:sym typeface="Malgun Gothic"/>
              </a:rPr>
              <a:t>Xml</a:t>
            </a:r>
            <a:endParaRPr i="0" sz="2000" u="none" cap="none" strike="noStrike">
              <a:solidFill>
                <a:srgbClr val="F541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7a6ede0bb6_0_16"/>
          <p:cNvSpPr txBox="1"/>
          <p:nvPr/>
        </p:nvSpPr>
        <p:spPr>
          <a:xfrm>
            <a:off x="838550" y="3613825"/>
            <a:ext cx="7755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00"/>
                </a:highlight>
              </a:rPr>
              <a:t>JavaScript를 사용한 비동기 통신, 클라이언트와 서버간에 XML데이터를 주고 받는 기술</a:t>
            </a:r>
            <a:endParaRPr sz="1500">
              <a:highlight>
                <a:srgbClr val="FFFF00"/>
              </a:highlight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4107c9194_0_10"/>
          <p:cNvSpPr/>
          <p:nvPr/>
        </p:nvSpPr>
        <p:spPr>
          <a:xfrm>
            <a:off x="-526575" y="-126900"/>
            <a:ext cx="9939000" cy="539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74107c9194_0_10"/>
          <p:cNvSpPr/>
          <p:nvPr/>
        </p:nvSpPr>
        <p:spPr>
          <a:xfrm>
            <a:off x="4832985" y="2125345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g74107c919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5" y="216248"/>
            <a:ext cx="7684376" cy="37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74107c9194_0_10"/>
          <p:cNvSpPr txBox="1"/>
          <p:nvPr/>
        </p:nvSpPr>
        <p:spPr>
          <a:xfrm>
            <a:off x="808675" y="3976500"/>
            <a:ext cx="3450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서버에 요청을 보낼 때, 서버의 응답이 돌아올 때까지 작업을 정지하지 않으면 안 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74107c9194_0_10"/>
          <p:cNvSpPr txBox="1"/>
          <p:nvPr/>
        </p:nvSpPr>
        <p:spPr>
          <a:xfrm>
            <a:off x="5002425" y="3976500"/>
            <a:ext cx="3586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요청에 대한 응답이 돌아오지 않더라도, 대기 시간 없이 작업을 진행할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2" name="Google Shape;372;g74107c9194_0_10"/>
          <p:cNvCxnSpPr/>
          <p:nvPr/>
        </p:nvCxnSpPr>
        <p:spPr>
          <a:xfrm>
            <a:off x="4259600" y="1143050"/>
            <a:ext cx="0" cy="21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74107c9194_0_10"/>
          <p:cNvCxnSpPr/>
          <p:nvPr/>
        </p:nvCxnSpPr>
        <p:spPr>
          <a:xfrm>
            <a:off x="5944700" y="1143050"/>
            <a:ext cx="0" cy="21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/>
          <p:nvPr/>
        </p:nvSpPr>
        <p:spPr>
          <a:xfrm>
            <a:off x="4832985" y="2125345"/>
            <a:ext cx="4345940" cy="8883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5956300" y="1228090"/>
            <a:ext cx="541655" cy="370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1814825" y="310025"/>
            <a:ext cx="6864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서버가 사용자에게 페이지 전체가 아닌</a:t>
            </a:r>
            <a:r>
              <a:rPr lang="en-US" sz="150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500">
                <a:solidFill>
                  <a:srgbClr val="FE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데이터만 전송</a:t>
            </a:r>
            <a:r>
              <a:rPr lang="en-US" sz="15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하는 방식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1" name="Google Shape;3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875" y="941825"/>
            <a:ext cx="3861626" cy="3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"/>
          <p:cNvPicPr preferRelativeResize="0"/>
          <p:nvPr/>
        </p:nvPicPr>
        <p:blipFill rotWithShape="1">
          <a:blip r:embed="rId4">
            <a:alphaModFix/>
          </a:blip>
          <a:srcRect b="0" l="0" r="0" t="7037"/>
          <a:stretch/>
        </p:blipFill>
        <p:spPr>
          <a:xfrm>
            <a:off x="206850" y="941825"/>
            <a:ext cx="4211357" cy="36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a6ede0bb6_0_409"/>
          <p:cNvSpPr/>
          <p:nvPr/>
        </p:nvSpPr>
        <p:spPr>
          <a:xfrm>
            <a:off x="4832985" y="2125345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7a6ede0bb6_0_409"/>
          <p:cNvSpPr txBox="1"/>
          <p:nvPr/>
        </p:nvSpPr>
        <p:spPr>
          <a:xfrm>
            <a:off x="5956300" y="1228090"/>
            <a:ext cx="541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9" name="Google Shape;389;g7a6ede0bb6_0_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50" y="1100163"/>
            <a:ext cx="4069625" cy="36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7a6ede0bb6_0_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997" y="1228088"/>
            <a:ext cx="2275750" cy="35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7a6ede0bb6_0_409"/>
          <p:cNvSpPr txBox="1"/>
          <p:nvPr/>
        </p:nvSpPr>
        <p:spPr>
          <a:xfrm>
            <a:off x="2190925" y="893025"/>
            <a:ext cx="1589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검색어 자동완성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7a6ede0bb6_0_409"/>
          <p:cNvSpPr txBox="1"/>
          <p:nvPr/>
        </p:nvSpPr>
        <p:spPr>
          <a:xfrm>
            <a:off x="6211325" y="851600"/>
            <a:ext cx="1589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실시간 검색어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"/>
          <p:cNvSpPr/>
          <p:nvPr/>
        </p:nvSpPr>
        <p:spPr>
          <a:xfrm>
            <a:off x="4832985" y="2142490"/>
            <a:ext cx="4345800" cy="8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1"/>
          <p:cNvSpPr/>
          <p:nvPr/>
        </p:nvSpPr>
        <p:spPr>
          <a:xfrm rot="10800000">
            <a:off x="6756660" y="1540355"/>
            <a:ext cx="644400" cy="679500"/>
          </a:xfrm>
          <a:prstGeom prst="triangle">
            <a:avLst>
              <a:gd fmla="val 50000" name="adj"/>
            </a:avLst>
          </a:prstGeom>
          <a:solidFill>
            <a:srgbClr val="0C2E3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1290350" y="1345226"/>
            <a:ext cx="6948900" cy="1444800"/>
          </a:xfrm>
          <a:prstGeom prst="roundRect">
            <a:avLst>
              <a:gd fmla="val 16667" name="adj"/>
            </a:avLst>
          </a:prstGeom>
          <a:solidFill>
            <a:srgbClr val="00A6A6"/>
          </a:solidFill>
          <a:ln>
            <a:noFill/>
          </a:ln>
          <a:effectLst>
            <a:outerShdw blurRad="57150" rotWithShape="0" algn="bl" dir="282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7720770" y="1069678"/>
            <a:ext cx="644400" cy="679500"/>
          </a:xfrm>
          <a:prstGeom prst="triangle">
            <a:avLst>
              <a:gd fmla="val 50000" name="adj"/>
            </a:avLst>
          </a:prstGeom>
          <a:solidFill>
            <a:srgbClr val="F5340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1"/>
          <p:cNvSpPr/>
          <p:nvPr/>
        </p:nvSpPr>
        <p:spPr>
          <a:xfrm rot="10800000">
            <a:off x="7931715" y="836583"/>
            <a:ext cx="644400" cy="679500"/>
          </a:xfrm>
          <a:prstGeom prst="triangle">
            <a:avLst>
              <a:gd fmla="val 50000" name="adj"/>
            </a:avLst>
          </a:prstGeom>
          <a:solidFill>
            <a:srgbClr val="00A6A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269400" y="3030800"/>
            <a:ext cx="6948900" cy="1008300"/>
          </a:xfrm>
          <a:prstGeom prst="roundRect">
            <a:avLst>
              <a:gd fmla="val 16667" name="adj"/>
            </a:avLst>
          </a:prstGeom>
          <a:solidFill>
            <a:srgbClr val="F5340B"/>
          </a:solidFill>
          <a:ln>
            <a:noFill/>
          </a:ln>
          <a:effectLst>
            <a:outerShdw blurRad="57150" rotWithShape="0" algn="bl" dir="28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1"/>
          <p:cNvSpPr txBox="1"/>
          <p:nvPr/>
        </p:nvSpPr>
        <p:spPr>
          <a:xfrm>
            <a:off x="1342075" y="1680600"/>
            <a:ext cx="66198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페이지 전체를 다시 로딩하지 않고도 웹 페이지의 일부분만 갱신할 수 있어서 속도가 빠르다.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처리가 완료 될 때까지 기다리지 않고 처리가 가능하다.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1"/>
          <p:cNvSpPr txBox="1"/>
          <p:nvPr/>
        </p:nvSpPr>
        <p:spPr>
          <a:xfrm>
            <a:off x="1372700" y="3349500"/>
            <a:ext cx="6784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페이지에서 지속적으로 사용할 때 리소스가 계속 쌓여 페이지가 느려질 수도 있다.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1"/>
          <p:cNvSpPr txBox="1"/>
          <p:nvPr/>
        </p:nvSpPr>
        <p:spPr>
          <a:xfrm>
            <a:off x="1532725" y="138755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</a:t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1"/>
          <p:cNvSpPr txBox="1"/>
          <p:nvPr/>
        </p:nvSpPr>
        <p:spPr>
          <a:xfrm>
            <a:off x="1532725" y="30308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1"/>
          <p:cNvSpPr/>
          <p:nvPr/>
        </p:nvSpPr>
        <p:spPr>
          <a:xfrm rot="10800000">
            <a:off x="1143900" y="3865940"/>
            <a:ext cx="644400" cy="679500"/>
          </a:xfrm>
          <a:prstGeom prst="triangle">
            <a:avLst>
              <a:gd fmla="val 50000" name="adj"/>
            </a:avLst>
          </a:prstGeom>
          <a:solidFill>
            <a:srgbClr val="FFA73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666890" y="3528170"/>
            <a:ext cx="644400" cy="679500"/>
          </a:xfrm>
          <a:prstGeom prst="triangle">
            <a:avLst>
              <a:gd fmla="val 50000" name="adj"/>
            </a:avLst>
          </a:prstGeom>
          <a:solidFill>
            <a:srgbClr val="F5340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type="ctrTitle"/>
          </p:nvPr>
        </p:nvSpPr>
        <p:spPr>
          <a:xfrm>
            <a:off x="1795780" y="1545590"/>
            <a:ext cx="5553710" cy="2052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algun Gothic"/>
              <a:buNone/>
            </a:pPr>
            <a:r>
              <a:rPr b="1" lang="en-US" sz="6000" cap="none" strike="noStrike">
                <a:solidFill>
                  <a:srgbClr val="F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b="1"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hanks!</a:t>
            </a:r>
            <a:endParaRPr b="1" sz="6000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17"/>
          <p:cNvSpPr txBox="1"/>
          <p:nvPr/>
        </p:nvSpPr>
        <p:spPr>
          <a:xfrm>
            <a:off x="2676910" y="2830820"/>
            <a:ext cx="3790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Does anyone have any questions?</a:t>
            </a:r>
            <a:endParaRPr sz="12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