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HY궁서B" panose="02030600000101010101" pitchFamily="18" charset="-127"/>
      <p:regular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52829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java.com/jsp-lifecycle-phas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oreilly.com/library/view/javaserver-pages-3rd/0596005636/ch16s05s01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p/jsp_life_cycle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avapapers.com/jsp/jsp-life-cycle-explai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Pfq-3R5TX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7BZZil5jz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java.com/jsp-lifecycle-phas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java.com/jsp-lifecycle-phas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java.com/jsp-lifecycle-ph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java.com/jsp-lifecycle-phas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life cycle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94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ac30822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ac30822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_jspService 실행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https://codesjava.com/jsp-lifecycle-phases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The _jspService() is called by web container every time when a request is come for the jsp.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The jspDestroy() method is called by web container to unload JSP from memory.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https://www.oreilly.com/library/view/javaserver-pages-3rd/0596005636/ch16s05s01.html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6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ac30822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ac30822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1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ac30822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ac30822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https://www.tutorialspoint.com/jsp/jsp_life_cycle.htm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https://javapapers.com/jsp/jsp-life-cycle-explain/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844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ac3082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ac30822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https://youtu.be/HPfq-3R5TX4</a:t>
            </a:r>
            <a:r>
              <a:rPr lang="ko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57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8cca6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8cca6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https://youtu.be/d7BZZil5jzE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499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714b2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714b2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사용자 요청을 받고 서버로 요청사항을 반영한 jsp 파일이 전송됨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49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ac3082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ac3082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Servlet Java 파일로 변형 : jsp 에러가 있으면 여기서 문제가 생김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https://codesjava.com/jsp-lifecycle-phases</a:t>
            </a:r>
            <a:r>
              <a:rPr lang="ko"/>
              <a:t> 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The container validates the JSP page and parse it to generate the servlet file.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511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ac3082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ac30822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Servlet class로 컴파일 : java 에러가 있으면 여기서 문제가 생김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https://codesjava.com/jsp-lifecycle-phases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The generated servlet file is compiled into a servlet class.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836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ac3082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ac3082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Servlet class가 생기고 instance를 만듦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https://codesjava.com/jsp-lifecycle-phases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Container loads the generated servlet class into memory.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Container invokes the no argument constructor of generated servlet class to load it into memory and instantiate it.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159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ac3082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ac3082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jspInit() 실행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https://codesjava.com/jsp-lifecycle-phases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After creating the instance, jspInit() method is called to initialize it.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36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ac30822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ac30822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요청된 사항을 처리할 thread 생성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967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JSP </a:t>
            </a:r>
            <a:r>
              <a:rPr lang="ko" sz="3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처리 과정</a:t>
            </a:r>
            <a:endParaRPr sz="3600" b="1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</a:rPr>
              <a:t>Presentation #3</a:t>
            </a:r>
            <a:endParaRPr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</a:rPr>
              <a:t>임혜정</a:t>
            </a:r>
            <a:endParaRPr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</a:rPr>
              <a:t>2019.11.01</a:t>
            </a:r>
            <a:endParaRPr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750"/>
            <a:ext cx="8839200" cy="48180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2842650" y="2372400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842650" y="1875550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72425" y="252925"/>
            <a:ext cx="1792800" cy="88684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Request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Processing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72425" y="1350250"/>
            <a:ext cx="1916298" cy="52531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Destroy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219050" y="1958050"/>
            <a:ext cx="12138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jspDestroy()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96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78275" y="233325"/>
            <a:ext cx="23922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674EA7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Lato"/>
                <a:sym typeface="Lato"/>
              </a:rPr>
              <a:t>요구사항이 처음으로 전달됐을 때만 진행됨</a:t>
            </a:r>
            <a:endParaRPr sz="1800" b="1" dirty="0">
              <a:solidFill>
                <a:srgbClr val="674EA7"/>
              </a:solidFill>
              <a:latin typeface="HY궁서B" panose="02030600000101010101" pitchFamily="18" charset="-127"/>
              <a:ea typeface="HY궁서B" panose="02030600000101010101" pitchFamily="18" charset="-127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63" y="656850"/>
            <a:ext cx="5489275" cy="4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Life Cycle of JSP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2575" y="1229875"/>
            <a:ext cx="8209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JSP Translation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JSP Compilation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Class Loading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Instantiation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Initialization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Request Processing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Destroy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9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75"/>
            <a:ext cx="8839201" cy="476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041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5836575" y="3745150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72425" y="252925"/>
            <a:ext cx="2396736" cy="52531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JSP Translation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80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8326850" y="3784075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72425" y="252925"/>
            <a:ext cx="2425950" cy="52531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JSP Compilation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67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6916350" y="2336650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916350" y="1889175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72425" y="252925"/>
            <a:ext cx="2114208" cy="52531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Loading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72425" y="931375"/>
            <a:ext cx="1997352" cy="52531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Instantiation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72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6896900" y="3221875"/>
            <a:ext cx="398700" cy="398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72425" y="252925"/>
            <a:ext cx="1977858" cy="525312"/>
          </a:xfrm>
          <a:prstGeom prst="flowChartDocumen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Initialization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7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화면 슬라이드 쇼(16:9)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HY궁서B</vt:lpstr>
      <vt:lpstr>Roboto</vt:lpstr>
      <vt:lpstr>Lato</vt:lpstr>
      <vt:lpstr>Arial</vt:lpstr>
      <vt:lpstr>Geometric</vt:lpstr>
      <vt:lpstr>JSP 처리 과정</vt:lpstr>
      <vt:lpstr>Life Cycle of JSP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 과정</dc:title>
  <cp:lastModifiedBy>admin</cp:lastModifiedBy>
  <cp:revision>1</cp:revision>
  <dcterms:modified xsi:type="dcterms:W3CDTF">2019-11-01T16:21:28Z</dcterms:modified>
</cp:coreProperties>
</file>