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a73c166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a73c166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73c166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73c166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73c166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73c166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73c1664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73c1664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73c1664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73c1664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73c1664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73c1664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 / IOC / DI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65500" y="125975"/>
            <a:ext cx="4045200" cy="7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</a:t>
            </a:r>
            <a:endParaRPr/>
          </a:p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200"/>
              <a:t>AOP는 Aspect Oriented Programming의 약자로 </a:t>
            </a:r>
            <a:r>
              <a:rPr b="1" lang="ko" sz="1400"/>
              <a:t>관점 지향 프로그래밍</a:t>
            </a:r>
            <a:r>
              <a:rPr lang="ko" sz="1200"/>
              <a:t>이라고 불린다. 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애플리케이션 전체에 걸쳐 사용되는 기능을 재사용하도록 지원하는 것입니다.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ko" sz="1200"/>
              <a:t>Aspect-어플리케이션의 핵심 기능은 아니지만, 어플리케이션을 구성하는 중요한 요소이고, 부가적인 기능을 담당하는 요소</a:t>
            </a:r>
            <a:endParaRPr sz="12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25" y="892475"/>
            <a:ext cx="3496355" cy="39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IOC - Inversion of 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</a:rPr>
              <a:t>제어 반전, 제어의 반전, 역제어는 프로그래머가 작성한 프로그램이 재사용 라이브러리의 흐름 제어를 받게 되는 소프트웨어 디자인 패턴을 말한다. 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IOC의 목적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ko">
                <a:solidFill>
                  <a:srgbClr val="FFFFFF"/>
                </a:solidFill>
              </a:rPr>
              <a:t>작업을 구현하는 방식과 작업 수행 자체를 분리한다.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ko">
                <a:solidFill>
                  <a:srgbClr val="FFFFFF"/>
                </a:solidFill>
              </a:rPr>
              <a:t>모듈을 제작할 때, 모듈과 외부 프로그램의 결합에 대해 고민할 필요 없이 모듈의 목적에 집중할 수 있다.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ko">
                <a:solidFill>
                  <a:srgbClr val="FFFFFF"/>
                </a:solidFill>
              </a:rPr>
              <a:t>다른 시스템이 어떻게 동작할지에 대해 고민할 필요 없이, 미리 정해진 협약대로만 동작하게 하면 된다.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ko">
                <a:solidFill>
                  <a:srgbClr val="FFFFFF"/>
                </a:solidFill>
              </a:rPr>
              <a:t>모듈을 바꾸어도 다른 시스템에 부작용을 일으키지 않는다.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9923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 - Dependency Injection</a:t>
            </a:r>
            <a:endParaRPr/>
          </a:p>
        </p:txBody>
      </p:sp>
      <p:sp>
        <p:nvSpPr>
          <p:cNvPr id="79" name="Google Shape;79;p17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600">
                <a:solidFill>
                  <a:srgbClr val="CCCCCC"/>
                </a:solidFill>
              </a:rPr>
              <a:t>의존성 주입은 프로그래밍에서 구성요소간의 의존 관계가 소스코드 내부가 아닌 외부의 설정파일 등을 통해 정의되게 하는 디자인 패턴 중의 하나이다.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891675" y="518700"/>
            <a:ext cx="3999900" cy="4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장점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의존 관계 설정이 컴파일시가 아닌 실행시에 이루어져 모듈들간의 결합도 를 낮출 수 있다.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코드 재사용을 높여서 작성된 모듈을 여러 곳에서 소스코드의 수정 없이 사용할 수 있다.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모의 객체 등을 이용한 단위 테스트의 편의성을 높여준다.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72075" y="518700"/>
            <a:ext cx="3999900" cy="4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적용유형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생성자 주입 </a:t>
            </a:r>
            <a:r>
              <a:rPr lang="ko">
                <a:solidFill>
                  <a:srgbClr val="FFFFFF"/>
                </a:solidFill>
              </a:rPr>
              <a:t>: </a:t>
            </a:r>
            <a:r>
              <a:rPr lang="ko">
                <a:solidFill>
                  <a:srgbClr val="FFFFFF"/>
                </a:solidFill>
              </a:rPr>
              <a:t>필요한 의존성을 모두 포함하는 클래스의 생성자를 만들고 그 생성자를 통해 의존성을 주입한다.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세터(Setter)를 통한 주입 : 의존성을 입력받는 세터(Setter) 메소드를 만들고 이를 통해 의존성을 주입한다.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인터페이스(Interface)를 통한 주입 : 의존성을 주입하는 함수를 포함한 인터페이스를 작성하고 이 인터페이스를 구현하도록 함으로써 실행시에 이를 통하여 의존성을 주입한다.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끝</a:t>
            </a:r>
            <a:endParaRPr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