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736c003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736c003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736c00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736c00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736c003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736c003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736c003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736c003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736c00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736c00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69175" y="4487250"/>
            <a:ext cx="19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김동민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Asynchronous JavaScript and XML </a:t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JavaScript를 사용한 비동기 통신, 클라이언트와 서버간에 XML 데이터를 주고받는 기술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표현 정보를 위한 HTML (또는 XHTML) 과 CSS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동적인 화면 출력 및 표시 정보와의 상호작용을 위한 DOM, 자바스크립트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ko">
                <a:solidFill>
                  <a:srgbClr val="FFFFFF"/>
                </a:solidFill>
              </a:rPr>
              <a:t>웹 서버와 비동기적으로 데이터를 교환하고 조작하기 위한 XML, XSLT, XMLHttpRequest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Ajax의 장점과 단점.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234000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웹페이지의 속도향상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서버의 처리가 완료 될때까지 기다리지 않고 처리 가능하다.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서버에서 Data만 전송하면 되므로 전체적인 코딩의 양이 줄어든다.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기존 웹에서는 불가능했던 다양한 UI를 가능하게 해준다.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히스토리 관리가 안 된다.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연속으로 데이터를 요청하면 서버 부하가 증가할 수 있다.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200"/>
              <a:buChar char="●"/>
            </a:pPr>
            <a:r>
              <a:rPr lang="ko" sz="1200">
                <a:solidFill>
                  <a:srgbClr val="FFFFFF"/>
                </a:solidFill>
              </a:rPr>
              <a:t>XMLHttpRequest를 통해 통신을 하는 경우사용자에게 아무런 진행 정보가 주어지지 않는다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① jsp의 메인페이지에서 어떠한 이벤트가 발생된다.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② 발생한 이벤트는 script를 실행 시키고 ajax engine 으로 데이터를 전달한다.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③ Ajax engine은 request 객체를 생성하여 WAS로 보내주고 요청한 a.jsp파일을 찾는다.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④ WAS는 request를 분석하여 전달될 a.jsp페이지가 text페이지 인지 아니면 xml 데이터인지를 판단하여 적당한 데이터를 response에 데이터를 실어 보내고 결국 script부분으로 돌아온다.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⑤ 전달된 데이터를 원하는 위치에 삽입한다.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0" y="152400"/>
            <a:ext cx="40073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