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EE9B0A-4B63-4B62-A9D3-01F9DDC3DCB4}">
  <a:tblStyle styleId="{53EE9B0A-4B63-4B62-A9D3-01F9DDC3D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943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jax_intro.as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ppycoding.io/tutorials/javascript/ajax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json_intro.asp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ameme.org/meme/thank-you-for-59f27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laticon.com/free-icon/couple_374981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query-ajax-js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etaetae.github.io/2017/03/12/spring-parameter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devkr.github.io/archives/2018/understanding-http-content-type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query-ajax-js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https://www.w3schools.com/js/js_ajax_intro.asp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20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4695eb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4695eb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49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b66355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b66355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72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b66355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b66355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00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b991dd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b991dd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481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b991dd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b991dd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44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b991dd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b991dd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42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b991dde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b991dde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498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75730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75730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https://makeameme.org/meme/thank-you-for-59f273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https://www.flaticon.com/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47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b66355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b66355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7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64695eb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64695eb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 Studio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select next matching word : cmd + 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select all matching words : cmd + shift + 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644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64695e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64695e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https://poiemaweb.com/jquery-ajax-json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72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64695e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64695e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https://taetaetae.github.io/2017/03/12/spring-parameter/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1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2c93d7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92c93d7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https://kdevkr.github.io/archives/2018/understanding-http-content-types/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064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64695e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64695e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3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64695e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64695e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https://poiemaweb.com/jquery-ajax-json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243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b66355e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b66355e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08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b66355e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b66355e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57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b66355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b66355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487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b66355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b66355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2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b66355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b66355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AJAX </a:t>
            </a:r>
            <a:r>
              <a:rPr lang="ko" sz="2400" b="1"/>
              <a:t>(Asynchronous JS And XML)</a:t>
            </a:r>
            <a:endParaRPr sz="24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 #5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임혜정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2019.12.02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Why </a:t>
            </a:r>
            <a:r>
              <a:rPr lang="ko" b="1">
                <a:solidFill>
                  <a:schemeClr val="accent5"/>
                </a:solidFill>
              </a:rPr>
              <a:t>JSON</a:t>
            </a:r>
            <a:r>
              <a:rPr lang="ko" b="1"/>
              <a:t>?</a:t>
            </a:r>
            <a:endParaRPr b="1"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622575" y="1229875"/>
            <a:ext cx="63021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000" b="1" dirty="0">
                <a:solidFill>
                  <a:schemeClr val="accent5"/>
                </a:solidFill>
              </a:rPr>
              <a:t>J</a:t>
            </a:r>
            <a:r>
              <a:rPr lang="ko" sz="2000" dirty="0"/>
              <a:t>ava</a:t>
            </a:r>
            <a:r>
              <a:rPr lang="ko" sz="2000" b="1" dirty="0">
                <a:solidFill>
                  <a:schemeClr val="accent5"/>
                </a:solidFill>
              </a:rPr>
              <a:t>S</a:t>
            </a:r>
            <a:r>
              <a:rPr lang="ko" sz="2000" dirty="0"/>
              <a:t>cript </a:t>
            </a:r>
            <a:r>
              <a:rPr lang="ko" sz="2000" b="1" dirty="0">
                <a:solidFill>
                  <a:schemeClr val="accent5"/>
                </a:solidFill>
              </a:rPr>
              <a:t>O</a:t>
            </a:r>
            <a:r>
              <a:rPr lang="ko" sz="2000" dirty="0"/>
              <a:t>bject </a:t>
            </a:r>
            <a:r>
              <a:rPr lang="ko" sz="2000" b="1" dirty="0">
                <a:solidFill>
                  <a:schemeClr val="accent5"/>
                </a:solidFill>
              </a:rPr>
              <a:t>N</a:t>
            </a:r>
            <a:r>
              <a:rPr lang="ko" sz="2000" dirty="0"/>
              <a:t>otation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000" dirty="0"/>
              <a:t>JavaScript 구문(syntax)을 사용하지만, 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JSON 구성방식(format)은 </a:t>
            </a:r>
            <a:r>
              <a:rPr lang="ko" sz="2000" dirty="0">
                <a:solidFill>
                  <a:schemeClr val="accent5"/>
                </a:solidFill>
              </a:rPr>
              <a:t>text</a:t>
            </a:r>
            <a:r>
              <a:rPr lang="ko" sz="2000" dirty="0"/>
              <a:t>임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 dirty="0"/>
              <a:t>⇒ 어느 프로그래밍 언어에서도 사용 가능 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    (</a:t>
            </a:r>
            <a:r>
              <a:rPr lang="ko" sz="2000" i="1" dirty="0">
                <a:solidFill>
                  <a:schemeClr val="accent5"/>
                </a:solidFill>
              </a:rPr>
              <a:t>language independent</a:t>
            </a:r>
            <a:r>
              <a:rPr lang="ko" sz="2000" dirty="0"/>
              <a:t>)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Nested JSON</a:t>
            </a:r>
            <a:endParaRPr b="1"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290550" y="905100"/>
            <a:ext cx="2873700" cy="3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4"/>
                </a:solidFill>
              </a:rPr>
              <a:t>[</a:t>
            </a:r>
            <a:endParaRPr sz="1400" b="1">
              <a:solidFill>
                <a:schemeClr val="accent4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{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name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Meowsy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species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 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cat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foods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{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tuna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catnip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dislikes":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ham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zucchini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}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},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{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name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Barky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species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 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dog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foods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{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bones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carrots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dislikes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tuna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},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4"/>
                </a:solidFill>
              </a:rPr>
              <a:t>]</a:t>
            </a:r>
            <a:endParaRPr sz="1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5" name="Google Shape;145;p23"/>
          <p:cNvSpPr txBox="1"/>
          <p:nvPr/>
        </p:nvSpPr>
        <p:spPr>
          <a:xfrm>
            <a:off x="5967675" y="71425"/>
            <a:ext cx="31764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xhr.onload = function(){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var ourData = xhr.responseText;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console.log(ourData[0]);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B3B9C5"/>
              </a:solidFill>
              <a:highlight>
                <a:srgbClr val="2D2D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875" y="560750"/>
            <a:ext cx="382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5"/>
                </a:solidFill>
              </a:rPr>
              <a:t>JSON</a:t>
            </a:r>
            <a:r>
              <a:rPr lang="ko" b="1"/>
              <a:t>.parse</a:t>
            </a:r>
            <a:endParaRPr b="1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22500" y="2929025"/>
            <a:ext cx="4471200" cy="1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json = </a:t>
            </a:r>
            <a:r>
              <a:rPr lang="ko" sz="2000" b="1" dirty="0">
                <a:solidFill>
                  <a:schemeClr val="accent5"/>
                </a:solidFill>
              </a:rPr>
              <a:t>JSON</a:t>
            </a:r>
            <a:r>
              <a:rPr lang="ko" sz="2000" dirty="0"/>
              <a:t>.</a:t>
            </a:r>
            <a:r>
              <a:rPr lang="ko" sz="2000" b="1" i="1" dirty="0">
                <a:solidFill>
                  <a:schemeClr val="accent2"/>
                </a:solidFill>
              </a:rPr>
              <a:t>stringify</a:t>
            </a:r>
            <a:r>
              <a:rPr lang="ko" sz="2000" dirty="0"/>
              <a:t>({ x: 5, y: 6 });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console.log(json);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obj = </a:t>
            </a:r>
            <a:r>
              <a:rPr lang="ko" sz="2000" b="1" dirty="0">
                <a:solidFill>
                  <a:schemeClr val="accent5"/>
                </a:solidFill>
              </a:rPr>
              <a:t>JSON</a:t>
            </a:r>
            <a:r>
              <a:rPr lang="ko" sz="2000" dirty="0"/>
              <a:t>.</a:t>
            </a:r>
            <a:r>
              <a:rPr lang="ko" sz="2000" b="1" i="1" dirty="0">
                <a:solidFill>
                  <a:schemeClr val="accent2"/>
                </a:solidFill>
              </a:rPr>
              <a:t>parse</a:t>
            </a:r>
            <a:r>
              <a:rPr lang="ko" sz="2000" dirty="0"/>
              <a:t>(json);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console.log(obj);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53" name="Google Shape;153;p24"/>
          <p:cNvSpPr/>
          <p:nvPr/>
        </p:nvSpPr>
        <p:spPr>
          <a:xfrm>
            <a:off x="732425" y="1330350"/>
            <a:ext cx="2097300" cy="10296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Value/Object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466650" y="1330350"/>
            <a:ext cx="2097300" cy="10296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2863050" y="1586875"/>
            <a:ext cx="3562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867075" y="2072200"/>
            <a:ext cx="3562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24"/>
          <p:cNvSpPr txBox="1"/>
          <p:nvPr/>
        </p:nvSpPr>
        <p:spPr>
          <a:xfrm>
            <a:off x="3551075" y="1209575"/>
            <a:ext cx="2206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ko" sz="2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ko" sz="2000" b="1"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stringify</a:t>
            </a:r>
            <a:endParaRPr sz="2000" b="1"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25" y="3025175"/>
            <a:ext cx="3042275" cy="1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3624000" y="2072200"/>
            <a:ext cx="2206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ko" sz="2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ko" sz="2000" b="1"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parse</a:t>
            </a:r>
            <a:endParaRPr sz="2000" b="1"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Spring Annotations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5"/>
                </a:solidFill>
              </a:rPr>
              <a:t>@RequestParam</a:t>
            </a:r>
            <a:endParaRPr b="1"/>
          </a:p>
        </p:txBody>
      </p:sp>
      <p:sp>
        <p:nvSpPr>
          <p:cNvPr id="170" name="Google Shape;170;p26"/>
          <p:cNvSpPr txBox="1"/>
          <p:nvPr/>
        </p:nvSpPr>
        <p:spPr>
          <a:xfrm>
            <a:off x="622500" y="1201525"/>
            <a:ext cx="820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GET이 아니지만 parameter 값을 받을 수 있음 </a:t>
            </a:r>
            <a:r>
              <a:rPr lang="ko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(‘application/x-www-form-urlencoded’)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51" y="1759250"/>
            <a:ext cx="5562726" cy="3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5"/>
                </a:solidFill>
              </a:rPr>
              <a:t>@RequestBody</a:t>
            </a:r>
            <a:endParaRPr b="1"/>
          </a:p>
        </p:txBody>
      </p:sp>
      <p:sp>
        <p:nvSpPr>
          <p:cNvPr id="177" name="Google Shape;177;p27"/>
          <p:cNvSpPr txBox="1"/>
          <p:nvPr/>
        </p:nvSpPr>
        <p:spPr>
          <a:xfrm>
            <a:off x="622500" y="1201525"/>
            <a:ext cx="6880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JSON  형태로 받음 (‘application/json’)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50" y="1697050"/>
            <a:ext cx="6317343" cy="32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Spring </a:t>
            </a:r>
            <a:r>
              <a:rPr lang="ko" b="1">
                <a:solidFill>
                  <a:schemeClr val="accent5"/>
                </a:solidFill>
              </a:rPr>
              <a:t>Annotations</a:t>
            </a:r>
            <a:endParaRPr b="1"/>
          </a:p>
        </p:txBody>
      </p:sp>
      <p:sp>
        <p:nvSpPr>
          <p:cNvPr id="184" name="Google Shape;184;p28"/>
          <p:cNvSpPr txBox="1"/>
          <p:nvPr/>
        </p:nvSpPr>
        <p:spPr>
          <a:xfrm>
            <a:off x="622500" y="1201525"/>
            <a:ext cx="68805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@ModelAttribute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: 사용자가 만든 data type을 쓸 때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75" y="437600"/>
            <a:ext cx="6386449" cy="42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Spring 환경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615025" y="568600"/>
            <a:ext cx="83412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@RequestParam : GET이 아니지만 parameter 값을 받을 수 있음 (‘application/x-www-form-urlencoded’)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@RequestBody : JSON  형태로 받음 (‘application/json’)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@ModelAttribute : 사용자가 만든 data type을 쓸 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557000" y="2042325"/>
            <a:ext cx="4444200" cy="25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SERVER : REST 기반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FRONT: 다양하게 만들고 하나의 server를 바라보게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743050" y="3025900"/>
            <a:ext cx="5809500" cy="1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[ Spring 4.x 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@Autowired말고 @Resources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@Named (Java에 내장되어 있음)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@Controller, @Service @Resources ⇒ Spring에서만 쓸 수 있음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643038"/>
            <a:ext cx="4306676" cy="38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596775"/>
            <a:ext cx="4409975" cy="394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501400" y="580650"/>
            <a:ext cx="44430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form 전송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form tag (mutipart-date)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ajax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49250" y="1972700"/>
            <a:ext cx="29553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[mvn-test]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Java Resources &gt; src &gt; com.mvn.test &gt;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common &gt; ServletFile.Util.java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controller &gt; PhotoController.java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035400" y="2097875"/>
            <a:ext cx="29553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[mvn-test]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Deployed Resources &gt; WEB-INF 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views &gt; file &gt; fileList.jsp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file &gt; insert.jsp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74" y="485050"/>
            <a:ext cx="4613275" cy="4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88" y="606700"/>
            <a:ext cx="7479224" cy="16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0" y="2876550"/>
            <a:ext cx="7479201" cy="17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XMLHttpRequest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622575" y="37505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XMLHttpRequest</a:t>
            </a:r>
            <a:r>
              <a:rPr lang="ko" b="1"/>
              <a:t> Object</a:t>
            </a:r>
            <a:endParaRPr b="1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622575" y="1128775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6"/>
                </a:solidFill>
                <a:highlight>
                  <a:srgbClr val="FFFFFF"/>
                </a:highlight>
              </a:rPr>
              <a:t>⭐ 파일과의 connection을 만들고 데이터를 주고 받을 수 있게 해줌</a:t>
            </a:r>
            <a:endParaRPr>
              <a:solidFill>
                <a:schemeClr val="accent6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6925" y="1854450"/>
            <a:ext cx="8369798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ajaxRequest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dirty="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XMLHttpRequest()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	</a:t>
            </a:r>
            <a:r>
              <a:rPr lang="en-US" altLang="ko" sz="18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ko" sz="18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lang="ko" sz="1800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메모리 생성</a:t>
            </a:r>
            <a:endParaRPr sz="1800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("</a:t>
            </a:r>
            <a:r>
              <a:rPr lang="ko" sz="1800" b="1" dirty="0">
                <a:solidFill>
                  <a:srgbClr val="DD11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", </a:t>
            </a:r>
            <a:r>
              <a:rPr lang="ko" sz="1800" dirty="0">
                <a:solidFill>
                  <a:srgbClr val="B7B7B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파일명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onreadystatechange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ko" sz="18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(){</a:t>
            </a:r>
            <a:r>
              <a:rPr lang="en-US" alt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" sz="18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ko" sz="18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lang="ko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상태 변화가 일어났을 시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 dirty="0">
                <a:solidFill>
                  <a:srgbClr val="B7B7B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 dirty="0">
              <a:solidFill>
                <a:srgbClr val="B7B7B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readyState </a:t>
            </a:r>
            <a:r>
              <a:rPr lang="ko" b="1"/>
              <a:t>Variable</a:t>
            </a:r>
            <a:endParaRPr b="1"/>
          </a:p>
        </p:txBody>
      </p:sp>
      <p:graphicFrame>
        <p:nvGraphicFramePr>
          <p:cNvPr id="121" name="Google Shape;121;p19"/>
          <p:cNvGraphicFramePr/>
          <p:nvPr>
            <p:extLst>
              <p:ext uri="{D42A27DB-BD31-4B8C-83A1-F6EECF244321}">
                <p14:modId xmlns:p14="http://schemas.microsoft.com/office/powerpoint/2010/main" val="822565964"/>
              </p:ext>
            </p:extLst>
          </p:nvPr>
        </p:nvGraphicFramePr>
        <p:xfrm>
          <a:off x="763850" y="1352550"/>
          <a:ext cx="7971400" cy="2803980"/>
        </p:xfrm>
        <a:graphic>
          <a:graphicData uri="http://schemas.openxmlformats.org/drawingml/2006/table">
            <a:tbl>
              <a:tblPr>
                <a:noFill/>
                <a:tableStyleId>{53EE9B0A-4B63-4B62-A9D3-01F9DDC3DCB4}</a:tableStyleId>
              </a:tblPr>
              <a:tblGrid>
                <a:gridCol w="787475"/>
                <a:gridCol w="2767125"/>
                <a:gridCol w="4416800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상태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뜻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요청 처리 실패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“요청을 처리할 수 없습니다.”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서버와의 connection을 만듦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“파일을 가지러 가려면 </a:t>
                      </a:r>
                      <a:endParaRPr lang="en-US" altLang="ko" sz="16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어디로 </a:t>
                      </a:r>
                      <a:r>
                        <a:rPr lang="ko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가야하는지 알아냈습니다.”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서버가 요청을 받음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“서버에 도착했습니다.”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요청이 처리되는 중!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“파일을 집어들고 있어요.”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파일 loading이 끝남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“여기 요청하신 파일이 있습니다!”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status </a:t>
            </a:r>
            <a:r>
              <a:rPr lang="ko" b="1"/>
              <a:t>Variable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responseText </a:t>
            </a:r>
            <a:r>
              <a:rPr lang="ko" b="1"/>
              <a:t>Variable</a:t>
            </a:r>
            <a:endParaRPr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2575" y="1731523"/>
            <a:ext cx="8209800" cy="2837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</a:rPr>
              <a:t>ajaxRequest.</a:t>
            </a:r>
            <a:r>
              <a:rPr lang="ko" i="1" dirty="0">
                <a:solidFill>
                  <a:schemeClr val="accent5"/>
                </a:solidFill>
                <a:highlight>
                  <a:srgbClr val="FFFFFF"/>
                </a:highlight>
              </a:rPr>
              <a:t>status</a:t>
            </a:r>
            <a:r>
              <a:rPr lang="ko" i="1" dirty="0">
                <a:solidFill>
                  <a:srgbClr val="000000"/>
                </a:solidFill>
                <a:highlight>
                  <a:srgbClr val="FFFFFF"/>
                </a:highlight>
              </a:rPr>
              <a:t> == 200</a:t>
            </a: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ko" dirty="0">
                <a:solidFill>
                  <a:schemeClr val="accent6"/>
                </a:solidFill>
              </a:rPr>
              <a:t>⭐ 정확한 파일 수신 완료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</a:rPr>
              <a:t>ajaxRequest.</a:t>
            </a:r>
            <a:r>
              <a:rPr lang="ko" i="1" dirty="0">
                <a:solidFill>
                  <a:schemeClr val="accent5"/>
                </a:solidFill>
                <a:highlight>
                  <a:srgbClr val="FFFFFF"/>
                </a:highlight>
              </a:rPr>
              <a:t>responseText</a:t>
            </a: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ko" dirty="0">
                <a:solidFill>
                  <a:schemeClr val="accent6"/>
                </a:solidFill>
              </a:rPr>
              <a:t>⭐ 파일 contents를 담고 있음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JSON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화면 슬라이드 쇼(16:9)</PresentationFormat>
  <Paragraphs>131</Paragraphs>
  <Slides>21</Slides>
  <Notes>21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Lato</vt:lpstr>
      <vt:lpstr>Roboto</vt:lpstr>
      <vt:lpstr>Arial</vt:lpstr>
      <vt:lpstr>Geometric</vt:lpstr>
      <vt:lpstr>AJAX (Asynchronous JS And XML)</vt:lpstr>
      <vt:lpstr>PowerPoint 프레젠테이션</vt:lpstr>
      <vt:lpstr>PowerPoint 프레젠테이션</vt:lpstr>
      <vt:lpstr>PowerPoint 프레젠테이션</vt:lpstr>
      <vt:lpstr>XMLHttpRequest</vt:lpstr>
      <vt:lpstr>The XMLHttpRequest Object</vt:lpstr>
      <vt:lpstr>The readyState Variable</vt:lpstr>
      <vt:lpstr>The status Variable The responseText Variable</vt:lpstr>
      <vt:lpstr>JSON</vt:lpstr>
      <vt:lpstr>Why JSON?</vt:lpstr>
      <vt:lpstr>Nested JSON</vt:lpstr>
      <vt:lpstr>JSON.parse</vt:lpstr>
      <vt:lpstr>Spring Annotations</vt:lpstr>
      <vt:lpstr>@RequestParam</vt:lpstr>
      <vt:lpstr>@RequestBody</vt:lpstr>
      <vt:lpstr>Spring Annotations</vt:lpstr>
      <vt:lpstr>PowerPoint 프레젠테이션</vt:lpstr>
      <vt:lpstr>Spring 환경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(Asynchronous JS And XML)</dc:title>
  <cp:lastModifiedBy>admin</cp:lastModifiedBy>
  <cp:revision>1</cp:revision>
  <dcterms:modified xsi:type="dcterms:W3CDTF">2019-12-02T16:09:26Z</dcterms:modified>
</cp:coreProperties>
</file>