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0" r:id="rId3"/>
    <p:sldId id="288" r:id="rId4"/>
    <p:sldId id="271" r:id="rId5"/>
    <p:sldId id="272" r:id="rId6"/>
    <p:sldId id="278" r:id="rId7"/>
    <p:sldId id="273" r:id="rId8"/>
    <p:sldId id="265" r:id="rId9"/>
    <p:sldId id="274" r:id="rId10"/>
    <p:sldId id="289" r:id="rId11"/>
    <p:sldId id="282" r:id="rId12"/>
    <p:sldId id="283" r:id="rId13"/>
    <p:sldId id="284" r:id="rId14"/>
    <p:sldId id="279" r:id="rId15"/>
    <p:sldId id="281" r:id="rId16"/>
    <p:sldId id="290" r:id="rId17"/>
    <p:sldId id="258" r:id="rId18"/>
    <p:sldId id="287" r:id="rId19"/>
    <p:sldId id="286" r:id="rId20"/>
    <p:sldId id="263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도영" initials="박도" lastIdx="1" clrIdx="0">
    <p:extLst>
      <p:ext uri="{19B8F6BF-5375-455C-9EA6-DF929625EA0E}">
        <p15:presenceInfo xmlns:p15="http://schemas.microsoft.com/office/powerpoint/2012/main" userId="25cde2cee843fe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CC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78" y="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F9B384-6242-4EAB-8760-B8C4C17EB77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C0F4EBA-C03F-4EED-90D6-B64FDFB28619}">
      <dgm:prSet custT="1"/>
      <dgm:spPr/>
      <dgm:t>
        <a:bodyPr/>
        <a:lstStyle/>
        <a:p>
          <a:pPr latinLnBrk="1"/>
          <a:r>
            <a:rPr lang="en-US" sz="2400" dirty="0"/>
            <a:t>01. DI</a:t>
          </a:r>
          <a:endParaRPr lang="ko-KR" sz="2400" dirty="0"/>
        </a:p>
      </dgm:t>
    </dgm:pt>
    <dgm:pt modelId="{4FF9A99D-AC33-49FE-A8F8-509E982374E0}" type="parTrans" cxnId="{59235BE4-E1DD-4B04-99CD-169D397B18B6}">
      <dgm:prSet/>
      <dgm:spPr/>
      <dgm:t>
        <a:bodyPr/>
        <a:lstStyle/>
        <a:p>
          <a:pPr latinLnBrk="1"/>
          <a:endParaRPr lang="ko-KR" altLang="en-US"/>
        </a:p>
      </dgm:t>
    </dgm:pt>
    <dgm:pt modelId="{1641704A-01F6-4336-A0A0-C27758E4A801}" type="sibTrans" cxnId="{59235BE4-E1DD-4B04-99CD-169D397B18B6}">
      <dgm:prSet/>
      <dgm:spPr/>
      <dgm:t>
        <a:bodyPr/>
        <a:lstStyle/>
        <a:p>
          <a:pPr latinLnBrk="1"/>
          <a:endParaRPr lang="ko-KR" altLang="en-US"/>
        </a:p>
      </dgm:t>
    </dgm:pt>
    <dgm:pt modelId="{C584E10C-2FA3-485D-A289-740D12D4AB6A}">
      <dgm:prSet custT="1"/>
      <dgm:spPr/>
      <dgm:t>
        <a:bodyPr/>
        <a:lstStyle/>
        <a:p>
          <a:pPr latinLnBrk="1"/>
          <a:r>
            <a:rPr lang="en-US" sz="1000" dirty="0"/>
            <a:t>01-1 Dependency Injection </a:t>
          </a:r>
          <a:r>
            <a:rPr lang="ko-KR" sz="1000" dirty="0"/>
            <a:t>이란</a:t>
          </a:r>
          <a:r>
            <a:rPr lang="en-US" sz="1000" dirty="0"/>
            <a:t>?</a:t>
          </a:r>
          <a:endParaRPr lang="ko-KR" sz="1000" dirty="0"/>
        </a:p>
      </dgm:t>
    </dgm:pt>
    <dgm:pt modelId="{D92472FB-B5D8-498C-9D6B-A06671876787}" type="parTrans" cxnId="{E3B757E9-A3EB-4477-808A-0A2E29B71A30}">
      <dgm:prSet/>
      <dgm:spPr/>
      <dgm:t>
        <a:bodyPr/>
        <a:lstStyle/>
        <a:p>
          <a:pPr latinLnBrk="1"/>
          <a:endParaRPr lang="ko-KR" altLang="en-US"/>
        </a:p>
      </dgm:t>
    </dgm:pt>
    <dgm:pt modelId="{0EC921A6-8A43-41F6-AD2B-44F2EB439AA7}" type="sibTrans" cxnId="{E3B757E9-A3EB-4477-808A-0A2E29B71A30}">
      <dgm:prSet/>
      <dgm:spPr/>
      <dgm:t>
        <a:bodyPr/>
        <a:lstStyle/>
        <a:p>
          <a:pPr latinLnBrk="1"/>
          <a:endParaRPr lang="ko-KR" altLang="en-US"/>
        </a:p>
      </dgm:t>
    </dgm:pt>
    <dgm:pt modelId="{411F152F-D099-41C8-86A7-169DB89D96AF}">
      <dgm:prSet custT="1"/>
      <dgm:spPr/>
      <dgm:t>
        <a:bodyPr/>
        <a:lstStyle/>
        <a:p>
          <a:pPr latinLnBrk="1"/>
          <a:r>
            <a:rPr lang="en-US" sz="1000" dirty="0"/>
            <a:t>01-2 Dependency</a:t>
          </a:r>
          <a:endParaRPr lang="ko-KR" sz="1000" dirty="0"/>
        </a:p>
      </dgm:t>
    </dgm:pt>
    <dgm:pt modelId="{07450E8D-ACDF-4538-AA47-B7539F62707A}" type="parTrans" cxnId="{EA325FCC-D6EF-4A12-A6C9-F46933E5AAD5}">
      <dgm:prSet/>
      <dgm:spPr/>
      <dgm:t>
        <a:bodyPr/>
        <a:lstStyle/>
        <a:p>
          <a:pPr latinLnBrk="1"/>
          <a:endParaRPr lang="ko-KR" altLang="en-US"/>
        </a:p>
      </dgm:t>
    </dgm:pt>
    <dgm:pt modelId="{AED8368D-038B-4178-8A34-53B69B70E07B}" type="sibTrans" cxnId="{EA325FCC-D6EF-4A12-A6C9-F46933E5AAD5}">
      <dgm:prSet/>
      <dgm:spPr/>
      <dgm:t>
        <a:bodyPr/>
        <a:lstStyle/>
        <a:p>
          <a:pPr latinLnBrk="1"/>
          <a:endParaRPr lang="ko-KR" altLang="en-US"/>
        </a:p>
      </dgm:t>
    </dgm:pt>
    <dgm:pt modelId="{90F95C9B-497E-4268-9AD0-80A52F056672}">
      <dgm:prSet custT="1"/>
      <dgm:spPr/>
      <dgm:t>
        <a:bodyPr/>
        <a:lstStyle/>
        <a:p>
          <a:pPr latinLnBrk="1"/>
          <a:r>
            <a:rPr lang="en-US" sz="1000" dirty="0"/>
            <a:t>01-4 Construction Injection</a:t>
          </a:r>
          <a:endParaRPr lang="ko-KR" sz="1000" dirty="0"/>
        </a:p>
      </dgm:t>
    </dgm:pt>
    <dgm:pt modelId="{2826803E-7034-4920-8355-68DA3EFBEA15}" type="parTrans" cxnId="{9CBB9179-BA0D-4A4E-AB22-F702DBCC0CEB}">
      <dgm:prSet/>
      <dgm:spPr/>
      <dgm:t>
        <a:bodyPr/>
        <a:lstStyle/>
        <a:p>
          <a:pPr latinLnBrk="1"/>
          <a:endParaRPr lang="ko-KR" altLang="en-US"/>
        </a:p>
      </dgm:t>
    </dgm:pt>
    <dgm:pt modelId="{6DD833F3-1A73-4DFF-BAAF-C485231B62C9}" type="sibTrans" cxnId="{9CBB9179-BA0D-4A4E-AB22-F702DBCC0CEB}">
      <dgm:prSet/>
      <dgm:spPr/>
      <dgm:t>
        <a:bodyPr/>
        <a:lstStyle/>
        <a:p>
          <a:pPr latinLnBrk="1"/>
          <a:endParaRPr lang="ko-KR" altLang="en-US"/>
        </a:p>
      </dgm:t>
    </dgm:pt>
    <dgm:pt modelId="{D6225C61-6644-4714-8FCE-764EB07AB3F0}">
      <dgm:prSet custT="1"/>
      <dgm:spPr/>
      <dgm:t>
        <a:bodyPr/>
        <a:lstStyle/>
        <a:p>
          <a:pPr latinLnBrk="1"/>
          <a:r>
            <a:rPr lang="en-US" sz="1000" dirty="0"/>
            <a:t>01-5 Method(Setter)Injection</a:t>
          </a:r>
          <a:endParaRPr lang="ko-KR" sz="1000" dirty="0"/>
        </a:p>
      </dgm:t>
    </dgm:pt>
    <dgm:pt modelId="{E79E6CCB-A863-443F-B5F8-0317977ACE74}" type="parTrans" cxnId="{17F23E2B-F616-4CBE-A22F-5C313C840FD9}">
      <dgm:prSet/>
      <dgm:spPr/>
      <dgm:t>
        <a:bodyPr/>
        <a:lstStyle/>
        <a:p>
          <a:pPr latinLnBrk="1"/>
          <a:endParaRPr lang="ko-KR" altLang="en-US"/>
        </a:p>
      </dgm:t>
    </dgm:pt>
    <dgm:pt modelId="{7E253FD0-2834-4462-9744-842542005169}" type="sibTrans" cxnId="{17F23E2B-F616-4CBE-A22F-5C313C840FD9}">
      <dgm:prSet/>
      <dgm:spPr/>
      <dgm:t>
        <a:bodyPr/>
        <a:lstStyle/>
        <a:p>
          <a:pPr latinLnBrk="1"/>
          <a:endParaRPr lang="ko-KR" altLang="en-US"/>
        </a:p>
      </dgm:t>
    </dgm:pt>
    <dgm:pt modelId="{AC8A9159-1459-44DD-B3D5-A4AAA670DE0B}">
      <dgm:prSet custT="1"/>
      <dgm:spPr/>
      <dgm:t>
        <a:bodyPr/>
        <a:lstStyle/>
        <a:p>
          <a:pPr latinLnBrk="1"/>
          <a:r>
            <a:rPr lang="en-US" sz="1000" dirty="0"/>
            <a:t>01-6 Field Injection</a:t>
          </a:r>
          <a:endParaRPr lang="ko-KR" sz="1000" dirty="0"/>
        </a:p>
      </dgm:t>
    </dgm:pt>
    <dgm:pt modelId="{B1C897FC-1B39-478A-8A1A-682C2E40792F}" type="parTrans" cxnId="{39179378-E1AD-4826-8651-803EB09FCE26}">
      <dgm:prSet/>
      <dgm:spPr/>
      <dgm:t>
        <a:bodyPr/>
        <a:lstStyle/>
        <a:p>
          <a:pPr latinLnBrk="1"/>
          <a:endParaRPr lang="ko-KR" altLang="en-US"/>
        </a:p>
      </dgm:t>
    </dgm:pt>
    <dgm:pt modelId="{98874C28-6A7F-4D27-9DB4-D88F72FA72AF}" type="sibTrans" cxnId="{39179378-E1AD-4826-8651-803EB09FCE26}">
      <dgm:prSet/>
      <dgm:spPr/>
      <dgm:t>
        <a:bodyPr/>
        <a:lstStyle/>
        <a:p>
          <a:pPr latinLnBrk="1"/>
          <a:endParaRPr lang="ko-KR" altLang="en-US"/>
        </a:p>
      </dgm:t>
    </dgm:pt>
    <dgm:pt modelId="{CC855F4B-B058-4F71-84ED-14DCF7F725EE}">
      <dgm:prSet custT="1"/>
      <dgm:spPr/>
      <dgm:t>
        <a:bodyPr/>
        <a:lstStyle/>
        <a:p>
          <a:pPr latinLnBrk="1"/>
          <a:r>
            <a:rPr lang="en-US" sz="2400" dirty="0"/>
            <a:t>02. </a:t>
          </a:r>
          <a:r>
            <a:rPr lang="en-US" sz="2400" dirty="0" err="1"/>
            <a:t>IoC</a:t>
          </a:r>
          <a:endParaRPr lang="ko-KR" sz="2400" dirty="0"/>
        </a:p>
      </dgm:t>
    </dgm:pt>
    <dgm:pt modelId="{C1DA4812-EA6A-43A3-9D17-A043B2A37835}" type="parTrans" cxnId="{2D6D92CE-B406-4BDF-8859-0865B7BDB42E}">
      <dgm:prSet/>
      <dgm:spPr/>
      <dgm:t>
        <a:bodyPr/>
        <a:lstStyle/>
        <a:p>
          <a:pPr latinLnBrk="1"/>
          <a:endParaRPr lang="ko-KR" altLang="en-US"/>
        </a:p>
      </dgm:t>
    </dgm:pt>
    <dgm:pt modelId="{0A40D410-302A-43E8-A485-156B70712E4A}" type="sibTrans" cxnId="{2D6D92CE-B406-4BDF-8859-0865B7BDB42E}">
      <dgm:prSet/>
      <dgm:spPr/>
      <dgm:t>
        <a:bodyPr/>
        <a:lstStyle/>
        <a:p>
          <a:pPr latinLnBrk="1"/>
          <a:endParaRPr lang="ko-KR" altLang="en-US"/>
        </a:p>
      </dgm:t>
    </dgm:pt>
    <dgm:pt modelId="{0B4A9F93-32FC-4049-B9CB-720B5640DBEC}">
      <dgm:prSet custT="1"/>
      <dgm:spPr/>
      <dgm:t>
        <a:bodyPr/>
        <a:lstStyle/>
        <a:p>
          <a:pPr latinLnBrk="1"/>
          <a:r>
            <a:rPr lang="en-US" sz="2400" dirty="0"/>
            <a:t>03. AOP</a:t>
          </a:r>
          <a:endParaRPr lang="ko-KR" sz="2400" dirty="0"/>
        </a:p>
      </dgm:t>
    </dgm:pt>
    <dgm:pt modelId="{C88155FD-AB59-475C-92E0-008AA9BB9EF6}" type="parTrans" cxnId="{01075D70-845A-49C9-9BE1-E35920DC0A39}">
      <dgm:prSet/>
      <dgm:spPr/>
      <dgm:t>
        <a:bodyPr/>
        <a:lstStyle/>
        <a:p>
          <a:pPr latinLnBrk="1"/>
          <a:endParaRPr lang="ko-KR" altLang="en-US"/>
        </a:p>
      </dgm:t>
    </dgm:pt>
    <dgm:pt modelId="{3750F27F-FB34-44B1-83E2-31357CEB59CF}" type="sibTrans" cxnId="{01075D70-845A-49C9-9BE1-E35920DC0A39}">
      <dgm:prSet/>
      <dgm:spPr/>
      <dgm:t>
        <a:bodyPr/>
        <a:lstStyle/>
        <a:p>
          <a:pPr latinLnBrk="1"/>
          <a:endParaRPr lang="ko-KR" altLang="en-US"/>
        </a:p>
      </dgm:t>
    </dgm:pt>
    <dgm:pt modelId="{90E83A57-F293-49BA-9EAC-FF199C533CA9}">
      <dgm:prSet custT="1"/>
      <dgm:spPr/>
      <dgm:t>
        <a:bodyPr/>
        <a:lstStyle/>
        <a:p>
          <a:pPr latinLnBrk="1"/>
          <a:r>
            <a:rPr lang="en-US" altLang="ko-KR" sz="1000" dirty="0"/>
            <a:t>01-3 </a:t>
          </a:r>
          <a:r>
            <a:rPr lang="ko-KR" altLang="en-US" sz="1000" dirty="0"/>
            <a:t>예제</a:t>
          </a:r>
          <a:endParaRPr lang="ko-KR" sz="1000" dirty="0"/>
        </a:p>
      </dgm:t>
    </dgm:pt>
    <dgm:pt modelId="{E25CB67B-B9FD-4AA6-BFF6-42AED7993E05}" type="parTrans" cxnId="{1A3EED90-3A00-4E9E-9220-22733289589C}">
      <dgm:prSet/>
      <dgm:spPr/>
      <dgm:t>
        <a:bodyPr/>
        <a:lstStyle/>
        <a:p>
          <a:pPr latinLnBrk="1"/>
          <a:endParaRPr lang="ko-KR" altLang="en-US"/>
        </a:p>
      </dgm:t>
    </dgm:pt>
    <dgm:pt modelId="{A490ADFF-D5F2-496E-8B70-8563AA8EEFB2}" type="sibTrans" cxnId="{1A3EED90-3A00-4E9E-9220-22733289589C}">
      <dgm:prSet/>
      <dgm:spPr/>
      <dgm:t>
        <a:bodyPr/>
        <a:lstStyle/>
        <a:p>
          <a:pPr latinLnBrk="1"/>
          <a:endParaRPr lang="ko-KR" altLang="en-US"/>
        </a:p>
      </dgm:t>
    </dgm:pt>
    <dgm:pt modelId="{1D91BCFA-8614-4742-9F28-FAE715FE6A75}">
      <dgm:prSet custT="1"/>
      <dgm:spPr/>
      <dgm:t>
        <a:bodyPr/>
        <a:lstStyle/>
        <a:p>
          <a:pPr latinLnBrk="1"/>
          <a:r>
            <a:rPr lang="en-US" altLang="ko-KR" sz="1000" b="0" dirty="0">
              <a:latin typeface="+mj-lt"/>
            </a:rPr>
            <a:t>02-1 </a:t>
          </a:r>
          <a:r>
            <a:rPr lang="en-US" altLang="ko-KR" sz="1000" b="0" dirty="0" err="1">
              <a:latin typeface="+mj-lt"/>
            </a:rPr>
            <a:t>IoC</a:t>
          </a:r>
          <a:r>
            <a:rPr lang="en-US" altLang="ko-KR" sz="1000" b="0" dirty="0">
              <a:latin typeface="+mj-lt"/>
            </a:rPr>
            <a:t>(</a:t>
          </a:r>
          <a:r>
            <a:rPr lang="ko-KR" altLang="en-US" sz="1000" b="0" dirty="0">
              <a:latin typeface="+mj-lt"/>
            </a:rPr>
            <a:t>역전제어</a:t>
          </a:r>
          <a:r>
            <a:rPr lang="en-US" altLang="ko-KR" sz="1000" b="0" dirty="0">
              <a:latin typeface="+mj-lt"/>
            </a:rPr>
            <a:t>)Inversion of Control</a:t>
          </a:r>
          <a:endParaRPr lang="ko-KR" sz="1000" b="0" dirty="0">
            <a:latin typeface="+mj-lt"/>
          </a:endParaRPr>
        </a:p>
      </dgm:t>
    </dgm:pt>
    <dgm:pt modelId="{B50218B1-5010-496A-96E0-876F888FC48E}" type="parTrans" cxnId="{41080A04-8FB4-4F85-A3AF-4281BF12426E}">
      <dgm:prSet/>
      <dgm:spPr/>
      <dgm:t>
        <a:bodyPr/>
        <a:lstStyle/>
        <a:p>
          <a:pPr latinLnBrk="1"/>
          <a:endParaRPr lang="ko-KR" altLang="en-US"/>
        </a:p>
      </dgm:t>
    </dgm:pt>
    <dgm:pt modelId="{467DAE72-1B1B-4FF0-A889-5327E03C2CBF}" type="sibTrans" cxnId="{41080A04-8FB4-4F85-A3AF-4281BF12426E}">
      <dgm:prSet/>
      <dgm:spPr/>
      <dgm:t>
        <a:bodyPr/>
        <a:lstStyle/>
        <a:p>
          <a:pPr latinLnBrk="1"/>
          <a:endParaRPr lang="ko-KR" altLang="en-US"/>
        </a:p>
      </dgm:t>
    </dgm:pt>
    <dgm:pt modelId="{7D24D269-7B11-4983-A5CC-76A98367AC39}">
      <dgm:prSet custT="1"/>
      <dgm:spPr/>
      <dgm:t>
        <a:bodyPr/>
        <a:lstStyle/>
        <a:p>
          <a:pPr latinLnBrk="1"/>
          <a:r>
            <a:rPr lang="en-US" altLang="ko-KR" sz="1000" b="0" dirty="0">
              <a:latin typeface="+mj-lt"/>
            </a:rPr>
            <a:t>02-2 </a:t>
          </a:r>
          <a:r>
            <a:rPr lang="ko-KR" altLang="en-US" sz="1000" b="0" dirty="0">
              <a:latin typeface="+mj-ea"/>
              <a:ea typeface="+mj-ea"/>
            </a:rPr>
            <a:t>기존 생성 과정과 </a:t>
          </a:r>
          <a:r>
            <a:rPr lang="en-US" altLang="ko-KR" sz="1000" b="0" dirty="0" err="1">
              <a:latin typeface="+mj-lt"/>
              <a:ea typeface="Noto Sans CJK SC Bold" pitchFamily="34" charset="-127"/>
            </a:rPr>
            <a:t>Ioc</a:t>
          </a:r>
          <a:r>
            <a:rPr lang="en-US" altLang="ko-KR" sz="1000" b="0" dirty="0">
              <a:latin typeface="+mj-lt"/>
              <a:ea typeface="Noto Sans CJK SC Bold" pitchFamily="34" charset="-127"/>
            </a:rPr>
            <a:t> Container</a:t>
          </a:r>
          <a:endParaRPr lang="ko-KR" sz="1000" b="0" dirty="0">
            <a:latin typeface="+mj-lt"/>
          </a:endParaRPr>
        </a:p>
      </dgm:t>
    </dgm:pt>
    <dgm:pt modelId="{96AEB79C-CEE9-41EC-B145-69CC940468B0}" type="parTrans" cxnId="{128CC404-D617-4426-A403-D1CCBBB38203}">
      <dgm:prSet/>
      <dgm:spPr/>
      <dgm:t>
        <a:bodyPr/>
        <a:lstStyle/>
        <a:p>
          <a:pPr latinLnBrk="1"/>
          <a:endParaRPr lang="ko-KR" altLang="en-US"/>
        </a:p>
      </dgm:t>
    </dgm:pt>
    <dgm:pt modelId="{1D1C1701-1A4C-4EBB-B6F0-28F276F424A6}" type="sibTrans" cxnId="{128CC404-D617-4426-A403-D1CCBBB38203}">
      <dgm:prSet/>
      <dgm:spPr/>
      <dgm:t>
        <a:bodyPr/>
        <a:lstStyle/>
        <a:p>
          <a:pPr latinLnBrk="1"/>
          <a:endParaRPr lang="ko-KR" altLang="en-US"/>
        </a:p>
      </dgm:t>
    </dgm:pt>
    <dgm:pt modelId="{8B85D9A2-36A4-43A1-900F-1B558F6D7B46}">
      <dgm:prSet custT="1"/>
      <dgm:spPr/>
      <dgm:t>
        <a:bodyPr/>
        <a:lstStyle/>
        <a:p>
          <a:pPr latinLnBrk="1"/>
          <a:r>
            <a:rPr lang="en-US" altLang="ko-KR" sz="1000" dirty="0"/>
            <a:t>02-3 </a:t>
          </a:r>
          <a:r>
            <a:rPr lang="ko-KR" altLang="en-US" sz="1000" dirty="0"/>
            <a:t>컨테이너의 종류</a:t>
          </a:r>
          <a:endParaRPr lang="ko-KR" sz="1000" dirty="0"/>
        </a:p>
      </dgm:t>
    </dgm:pt>
    <dgm:pt modelId="{EDA0134D-F996-41A6-8948-3DE68D5E981E}" type="parTrans" cxnId="{887692E3-8C22-49A2-80C5-AAE6A17A5017}">
      <dgm:prSet/>
      <dgm:spPr/>
      <dgm:t>
        <a:bodyPr/>
        <a:lstStyle/>
        <a:p>
          <a:pPr latinLnBrk="1"/>
          <a:endParaRPr lang="ko-KR" altLang="en-US"/>
        </a:p>
      </dgm:t>
    </dgm:pt>
    <dgm:pt modelId="{1D1B9F53-5EA1-4E54-A337-522B8A86A992}" type="sibTrans" cxnId="{887692E3-8C22-49A2-80C5-AAE6A17A5017}">
      <dgm:prSet/>
      <dgm:spPr/>
      <dgm:t>
        <a:bodyPr/>
        <a:lstStyle/>
        <a:p>
          <a:pPr latinLnBrk="1"/>
          <a:endParaRPr lang="ko-KR" altLang="en-US"/>
        </a:p>
      </dgm:t>
    </dgm:pt>
    <dgm:pt modelId="{93BD1255-2DB4-4A77-9ECE-A19553892CA1}">
      <dgm:prSet custT="1"/>
      <dgm:spPr/>
      <dgm:t>
        <a:bodyPr/>
        <a:lstStyle/>
        <a:p>
          <a:pPr latinLnBrk="1"/>
          <a:r>
            <a:rPr lang="en-US" altLang="ko-KR" sz="1000" dirty="0"/>
            <a:t>02-4 </a:t>
          </a:r>
          <a:r>
            <a:rPr lang="en-US" altLang="ko-KR" sz="1000" dirty="0" err="1"/>
            <a:t>ApplicationContext</a:t>
          </a:r>
          <a:r>
            <a:rPr lang="ko-KR" altLang="en-US" sz="1000" dirty="0"/>
            <a:t>의 종류</a:t>
          </a:r>
          <a:endParaRPr lang="ko-KR" sz="1000" dirty="0"/>
        </a:p>
      </dgm:t>
    </dgm:pt>
    <dgm:pt modelId="{7E1EEB85-E225-4DE0-9CC5-7DDCBBADF424}" type="parTrans" cxnId="{B478C3A0-BF93-425C-984A-DD29548A1409}">
      <dgm:prSet/>
      <dgm:spPr/>
      <dgm:t>
        <a:bodyPr/>
        <a:lstStyle/>
        <a:p>
          <a:pPr latinLnBrk="1"/>
          <a:endParaRPr lang="ko-KR" altLang="en-US"/>
        </a:p>
      </dgm:t>
    </dgm:pt>
    <dgm:pt modelId="{6BC2BD66-16C0-4563-9F9F-72FE74F63D3B}" type="sibTrans" cxnId="{B478C3A0-BF93-425C-984A-DD29548A1409}">
      <dgm:prSet/>
      <dgm:spPr/>
      <dgm:t>
        <a:bodyPr/>
        <a:lstStyle/>
        <a:p>
          <a:pPr latinLnBrk="1"/>
          <a:endParaRPr lang="ko-KR" altLang="en-US"/>
        </a:p>
      </dgm:t>
    </dgm:pt>
    <dgm:pt modelId="{DEB971B1-8915-4803-87DC-62533544DB57}">
      <dgm:prSet custT="1"/>
      <dgm:spPr/>
      <dgm:t>
        <a:bodyPr/>
        <a:lstStyle/>
        <a:p>
          <a:pPr latinLnBrk="1"/>
          <a:r>
            <a:rPr lang="en-US" altLang="ko-KR" sz="1000" dirty="0"/>
            <a:t>02-5 </a:t>
          </a:r>
          <a:r>
            <a:rPr lang="en-US" altLang="ko-KR" sz="1000" dirty="0" err="1"/>
            <a:t>ApplicationContext</a:t>
          </a:r>
          <a:r>
            <a:rPr lang="ko-KR" altLang="en-US" sz="1000" dirty="0"/>
            <a:t> 생성</a:t>
          </a:r>
          <a:endParaRPr lang="ko-KR" sz="1000" dirty="0"/>
        </a:p>
      </dgm:t>
    </dgm:pt>
    <dgm:pt modelId="{5BAAF6C8-F6E3-4507-8261-51DE637A1EBC}" type="parTrans" cxnId="{E012CEFA-D5AD-4683-8CFF-69059B229E16}">
      <dgm:prSet/>
      <dgm:spPr/>
      <dgm:t>
        <a:bodyPr/>
        <a:lstStyle/>
        <a:p>
          <a:pPr latinLnBrk="1"/>
          <a:endParaRPr lang="ko-KR" altLang="en-US"/>
        </a:p>
      </dgm:t>
    </dgm:pt>
    <dgm:pt modelId="{6550B7E4-A155-4265-BBA6-31D74AB2788C}" type="sibTrans" cxnId="{E012CEFA-D5AD-4683-8CFF-69059B229E16}">
      <dgm:prSet/>
      <dgm:spPr/>
      <dgm:t>
        <a:bodyPr/>
        <a:lstStyle/>
        <a:p>
          <a:pPr latinLnBrk="1"/>
          <a:endParaRPr lang="ko-KR" altLang="en-US"/>
        </a:p>
      </dgm:t>
    </dgm:pt>
    <dgm:pt modelId="{32EDDD1E-DED1-44B0-A8EA-1E20470FBC58}">
      <dgm:prSet custT="1"/>
      <dgm:spPr/>
      <dgm:t>
        <a:bodyPr/>
        <a:lstStyle/>
        <a:p>
          <a:pPr latinLnBrk="1"/>
          <a:r>
            <a:rPr lang="en-US" altLang="ko-KR" sz="1000" dirty="0"/>
            <a:t>AOP(Aspect Oriented Programming)</a:t>
          </a:r>
          <a:endParaRPr lang="ko-KR" sz="1000" dirty="0"/>
        </a:p>
      </dgm:t>
    </dgm:pt>
    <dgm:pt modelId="{EC010025-27C4-4F04-84E5-E551CD342529}" type="parTrans" cxnId="{CA3F4826-89CD-4302-BD81-ADB63A8DB896}">
      <dgm:prSet/>
      <dgm:spPr/>
    </dgm:pt>
    <dgm:pt modelId="{B3EF36C2-624D-4CE3-8ABB-84943D3A8B01}" type="sibTrans" cxnId="{CA3F4826-89CD-4302-BD81-ADB63A8DB896}">
      <dgm:prSet/>
      <dgm:spPr/>
    </dgm:pt>
    <dgm:pt modelId="{41CC37EF-6235-4B4C-8B4C-9876E23AB0B7}">
      <dgm:prSet custT="1"/>
      <dgm:spPr/>
      <dgm:t>
        <a:bodyPr/>
        <a:lstStyle/>
        <a:p>
          <a:pPr latinLnBrk="1"/>
          <a:r>
            <a:rPr lang="en-US" altLang="ko-KR" sz="1000" dirty="0"/>
            <a:t>AOP</a:t>
          </a:r>
          <a:r>
            <a:rPr lang="ko-KR" altLang="en-US" sz="1000" dirty="0"/>
            <a:t>가 사용되는 경우</a:t>
          </a:r>
          <a:endParaRPr lang="ko-KR" sz="1000" dirty="0"/>
        </a:p>
      </dgm:t>
    </dgm:pt>
    <dgm:pt modelId="{00421C02-EE41-439E-BE0D-862B5AA86D7C}" type="parTrans" cxnId="{92008928-9AC9-4FBA-A24C-85B51E01574F}">
      <dgm:prSet/>
      <dgm:spPr/>
    </dgm:pt>
    <dgm:pt modelId="{771FD01A-C34A-449B-9784-F1BFE4157763}" type="sibTrans" cxnId="{92008928-9AC9-4FBA-A24C-85B51E01574F}">
      <dgm:prSet/>
      <dgm:spPr/>
    </dgm:pt>
    <dgm:pt modelId="{14578981-2720-42FE-A496-2B587ECBFDD1}">
      <dgm:prSet custT="1"/>
      <dgm:spPr/>
      <dgm:t>
        <a:bodyPr/>
        <a:lstStyle/>
        <a:p>
          <a:pPr latinLnBrk="1"/>
          <a:r>
            <a:rPr lang="en-US" altLang="ko-KR" sz="1000" dirty="0"/>
            <a:t>AOP </a:t>
          </a:r>
          <a:r>
            <a:rPr lang="ko-KR" altLang="en-US" sz="1000" dirty="0"/>
            <a:t>용어</a:t>
          </a:r>
          <a:endParaRPr lang="ko-KR" sz="1000" dirty="0"/>
        </a:p>
      </dgm:t>
    </dgm:pt>
    <dgm:pt modelId="{93A7AFB8-9976-48F3-AA92-CB8EFD30D336}" type="parTrans" cxnId="{5ABA4071-DB91-4C77-9327-3FB67D31AB63}">
      <dgm:prSet/>
      <dgm:spPr/>
    </dgm:pt>
    <dgm:pt modelId="{7AC9394C-0DBA-4CF7-A147-245395BD3A98}" type="sibTrans" cxnId="{5ABA4071-DB91-4C77-9327-3FB67D31AB63}">
      <dgm:prSet/>
      <dgm:spPr/>
    </dgm:pt>
    <dgm:pt modelId="{39BA694C-C183-4BE3-8F27-53E8DE617810}" type="pres">
      <dgm:prSet presAssocID="{55F9B384-6242-4EAB-8760-B8C4C17EB773}" presName="Name0" presStyleCnt="0">
        <dgm:presLayoutVars>
          <dgm:dir/>
          <dgm:animLvl val="lvl"/>
          <dgm:resizeHandles val="exact"/>
        </dgm:presLayoutVars>
      </dgm:prSet>
      <dgm:spPr/>
    </dgm:pt>
    <dgm:pt modelId="{D63A4BE1-53B9-45BD-9779-46DB96D094A0}" type="pres">
      <dgm:prSet presAssocID="{6C0F4EBA-C03F-4EED-90D6-B64FDFB28619}" presName="linNode" presStyleCnt="0"/>
      <dgm:spPr/>
    </dgm:pt>
    <dgm:pt modelId="{B565D41E-A14C-4DED-8156-7252CDBF6FAA}" type="pres">
      <dgm:prSet presAssocID="{6C0F4EBA-C03F-4EED-90D6-B64FDFB28619}" presName="parentText" presStyleLbl="node1" presStyleIdx="0" presStyleCnt="3" custScaleX="85185">
        <dgm:presLayoutVars>
          <dgm:chMax val="1"/>
          <dgm:bulletEnabled val="1"/>
        </dgm:presLayoutVars>
      </dgm:prSet>
      <dgm:spPr/>
    </dgm:pt>
    <dgm:pt modelId="{4EB95764-8B93-442A-964D-0416D87DFAF8}" type="pres">
      <dgm:prSet presAssocID="{6C0F4EBA-C03F-4EED-90D6-B64FDFB28619}" presName="descendantText" presStyleLbl="alignAccFollowNode1" presStyleIdx="0" presStyleCnt="3" custScaleY="108143">
        <dgm:presLayoutVars>
          <dgm:bulletEnabled val="1"/>
        </dgm:presLayoutVars>
      </dgm:prSet>
      <dgm:spPr/>
    </dgm:pt>
    <dgm:pt modelId="{8643074C-7D3F-475D-A005-99468FD6542E}" type="pres">
      <dgm:prSet presAssocID="{1641704A-01F6-4336-A0A0-C27758E4A801}" presName="sp" presStyleCnt="0"/>
      <dgm:spPr/>
    </dgm:pt>
    <dgm:pt modelId="{CF7B4B09-FFF3-4A82-9630-2FEB3CD942A1}" type="pres">
      <dgm:prSet presAssocID="{CC855F4B-B058-4F71-84ED-14DCF7F725EE}" presName="linNode" presStyleCnt="0"/>
      <dgm:spPr/>
    </dgm:pt>
    <dgm:pt modelId="{72A65BA8-C3B4-4228-A5EF-FF0FB8B58754}" type="pres">
      <dgm:prSet presAssocID="{CC855F4B-B058-4F71-84ED-14DCF7F725EE}" presName="parentText" presStyleLbl="node1" presStyleIdx="1" presStyleCnt="3" custScaleX="85185">
        <dgm:presLayoutVars>
          <dgm:chMax val="1"/>
          <dgm:bulletEnabled val="1"/>
        </dgm:presLayoutVars>
      </dgm:prSet>
      <dgm:spPr/>
    </dgm:pt>
    <dgm:pt modelId="{3ADEE4F0-65A3-48F3-A09A-739F0E497155}" type="pres">
      <dgm:prSet presAssocID="{CC855F4B-B058-4F71-84ED-14DCF7F725EE}" presName="descendantText" presStyleLbl="alignAccFollowNode1" presStyleIdx="1" presStyleCnt="3">
        <dgm:presLayoutVars>
          <dgm:bulletEnabled val="1"/>
        </dgm:presLayoutVars>
      </dgm:prSet>
      <dgm:spPr/>
    </dgm:pt>
    <dgm:pt modelId="{5F5D26AE-65B8-44B3-A50E-D350B0F94515}" type="pres">
      <dgm:prSet presAssocID="{0A40D410-302A-43E8-A485-156B70712E4A}" presName="sp" presStyleCnt="0"/>
      <dgm:spPr/>
    </dgm:pt>
    <dgm:pt modelId="{0589D537-7AB5-4B45-A001-7A119F9FAC7F}" type="pres">
      <dgm:prSet presAssocID="{0B4A9F93-32FC-4049-B9CB-720B5640DBEC}" presName="linNode" presStyleCnt="0"/>
      <dgm:spPr/>
    </dgm:pt>
    <dgm:pt modelId="{2E16E290-DC6E-4A11-9A39-70D48C9FAD6D}" type="pres">
      <dgm:prSet presAssocID="{0B4A9F93-32FC-4049-B9CB-720B5640DBEC}" presName="parentText" presStyleLbl="node1" presStyleIdx="2" presStyleCnt="3" custScaleX="85185">
        <dgm:presLayoutVars>
          <dgm:chMax val="1"/>
          <dgm:bulletEnabled val="1"/>
        </dgm:presLayoutVars>
      </dgm:prSet>
      <dgm:spPr/>
    </dgm:pt>
    <dgm:pt modelId="{37961017-098B-4154-A296-8E56E9F3FAEE}" type="pres">
      <dgm:prSet presAssocID="{0B4A9F93-32FC-4049-B9CB-720B5640DBE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B274300-0C43-4F2D-990A-C1540CAD28DC}" type="presOf" srcId="{8B85D9A2-36A4-43A1-900F-1B558F6D7B46}" destId="{3ADEE4F0-65A3-48F3-A09A-739F0E497155}" srcOrd="0" destOrd="2" presId="urn:microsoft.com/office/officeart/2005/8/layout/vList5"/>
    <dgm:cxn modelId="{41080A04-8FB4-4F85-A3AF-4281BF12426E}" srcId="{CC855F4B-B058-4F71-84ED-14DCF7F725EE}" destId="{1D91BCFA-8614-4742-9F28-FAE715FE6A75}" srcOrd="0" destOrd="0" parTransId="{B50218B1-5010-496A-96E0-876F888FC48E}" sibTransId="{467DAE72-1B1B-4FF0-A889-5327E03C2CBF}"/>
    <dgm:cxn modelId="{128CC404-D617-4426-A403-D1CCBBB38203}" srcId="{CC855F4B-B058-4F71-84ED-14DCF7F725EE}" destId="{7D24D269-7B11-4983-A5CC-76A98367AC39}" srcOrd="1" destOrd="0" parTransId="{96AEB79C-CEE9-41EC-B145-69CC940468B0}" sibTransId="{1D1C1701-1A4C-4EBB-B6F0-28F276F424A6}"/>
    <dgm:cxn modelId="{943E9F07-68B1-4622-9F49-DA6A8145FE4B}" type="presOf" srcId="{411F152F-D099-41C8-86A7-169DB89D96AF}" destId="{4EB95764-8B93-442A-964D-0416D87DFAF8}" srcOrd="0" destOrd="1" presId="urn:microsoft.com/office/officeart/2005/8/layout/vList5"/>
    <dgm:cxn modelId="{E2395308-B42F-4BC1-ABAF-2F7C0F6D90FD}" type="presOf" srcId="{AC8A9159-1459-44DD-B3D5-A4AAA670DE0B}" destId="{4EB95764-8B93-442A-964D-0416D87DFAF8}" srcOrd="0" destOrd="5" presId="urn:microsoft.com/office/officeart/2005/8/layout/vList5"/>
    <dgm:cxn modelId="{CA33F920-6954-4958-BD5A-5FE947A9BC30}" type="presOf" srcId="{D6225C61-6644-4714-8FCE-764EB07AB3F0}" destId="{4EB95764-8B93-442A-964D-0416D87DFAF8}" srcOrd="0" destOrd="4" presId="urn:microsoft.com/office/officeart/2005/8/layout/vList5"/>
    <dgm:cxn modelId="{CA3F4826-89CD-4302-BD81-ADB63A8DB896}" srcId="{0B4A9F93-32FC-4049-B9CB-720B5640DBEC}" destId="{32EDDD1E-DED1-44B0-A8EA-1E20470FBC58}" srcOrd="0" destOrd="0" parTransId="{EC010025-27C4-4F04-84E5-E551CD342529}" sibTransId="{B3EF36C2-624D-4CE3-8ABB-84943D3A8B01}"/>
    <dgm:cxn modelId="{92008928-9AC9-4FBA-A24C-85B51E01574F}" srcId="{0B4A9F93-32FC-4049-B9CB-720B5640DBEC}" destId="{41CC37EF-6235-4B4C-8B4C-9876E23AB0B7}" srcOrd="1" destOrd="0" parTransId="{00421C02-EE41-439E-BE0D-862B5AA86D7C}" sibTransId="{771FD01A-C34A-449B-9784-F1BFE4157763}"/>
    <dgm:cxn modelId="{17F23E2B-F616-4CBE-A22F-5C313C840FD9}" srcId="{6C0F4EBA-C03F-4EED-90D6-B64FDFB28619}" destId="{D6225C61-6644-4714-8FCE-764EB07AB3F0}" srcOrd="4" destOrd="0" parTransId="{E79E6CCB-A863-443F-B5F8-0317977ACE74}" sibTransId="{7E253FD0-2834-4462-9744-842542005169}"/>
    <dgm:cxn modelId="{66DCCF31-3A7F-4132-94F7-D8082D7A5AAC}" type="presOf" srcId="{90F95C9B-497E-4268-9AD0-80A52F056672}" destId="{4EB95764-8B93-442A-964D-0416D87DFAF8}" srcOrd="0" destOrd="3" presId="urn:microsoft.com/office/officeart/2005/8/layout/vList5"/>
    <dgm:cxn modelId="{9F7B7B60-7DCF-44A1-BECA-22C247A4C153}" type="presOf" srcId="{DEB971B1-8915-4803-87DC-62533544DB57}" destId="{3ADEE4F0-65A3-48F3-A09A-739F0E497155}" srcOrd="0" destOrd="4" presId="urn:microsoft.com/office/officeart/2005/8/layout/vList5"/>
    <dgm:cxn modelId="{DC4BD760-5F0E-4C26-ADC9-9C177F80C146}" type="presOf" srcId="{41CC37EF-6235-4B4C-8B4C-9876E23AB0B7}" destId="{37961017-098B-4154-A296-8E56E9F3FAEE}" srcOrd="0" destOrd="1" presId="urn:microsoft.com/office/officeart/2005/8/layout/vList5"/>
    <dgm:cxn modelId="{C26FD141-07B8-4782-B3D3-C03BD6D5051D}" type="presOf" srcId="{CC855F4B-B058-4F71-84ED-14DCF7F725EE}" destId="{72A65BA8-C3B4-4228-A5EF-FF0FB8B58754}" srcOrd="0" destOrd="0" presId="urn:microsoft.com/office/officeart/2005/8/layout/vList5"/>
    <dgm:cxn modelId="{60665F64-DD2D-40AE-A512-35AA839F39B4}" type="presOf" srcId="{90E83A57-F293-49BA-9EAC-FF199C533CA9}" destId="{4EB95764-8B93-442A-964D-0416D87DFAF8}" srcOrd="0" destOrd="2" presId="urn:microsoft.com/office/officeart/2005/8/layout/vList5"/>
    <dgm:cxn modelId="{99DDCD4B-64CE-4466-8619-8BA6ECDF9567}" type="presOf" srcId="{93BD1255-2DB4-4A77-9ECE-A19553892CA1}" destId="{3ADEE4F0-65A3-48F3-A09A-739F0E497155}" srcOrd="0" destOrd="3" presId="urn:microsoft.com/office/officeart/2005/8/layout/vList5"/>
    <dgm:cxn modelId="{8EE4D16B-5387-4093-BD9E-15472C671D0F}" type="presOf" srcId="{7D24D269-7B11-4983-A5CC-76A98367AC39}" destId="{3ADEE4F0-65A3-48F3-A09A-739F0E497155}" srcOrd="0" destOrd="1" presId="urn:microsoft.com/office/officeart/2005/8/layout/vList5"/>
    <dgm:cxn modelId="{A7DCE74E-8104-496F-AB6D-2B5A1436443F}" type="presOf" srcId="{55F9B384-6242-4EAB-8760-B8C4C17EB773}" destId="{39BA694C-C183-4BE3-8F27-53E8DE617810}" srcOrd="0" destOrd="0" presId="urn:microsoft.com/office/officeart/2005/8/layout/vList5"/>
    <dgm:cxn modelId="{01075D70-845A-49C9-9BE1-E35920DC0A39}" srcId="{55F9B384-6242-4EAB-8760-B8C4C17EB773}" destId="{0B4A9F93-32FC-4049-B9CB-720B5640DBEC}" srcOrd="2" destOrd="0" parTransId="{C88155FD-AB59-475C-92E0-008AA9BB9EF6}" sibTransId="{3750F27F-FB34-44B1-83E2-31357CEB59CF}"/>
    <dgm:cxn modelId="{5ABA4071-DB91-4C77-9327-3FB67D31AB63}" srcId="{0B4A9F93-32FC-4049-B9CB-720B5640DBEC}" destId="{14578981-2720-42FE-A496-2B587ECBFDD1}" srcOrd="2" destOrd="0" parTransId="{93A7AFB8-9976-48F3-AA92-CB8EFD30D336}" sibTransId="{7AC9394C-0DBA-4CF7-A147-245395BD3A98}"/>
    <dgm:cxn modelId="{39179378-E1AD-4826-8651-803EB09FCE26}" srcId="{6C0F4EBA-C03F-4EED-90D6-B64FDFB28619}" destId="{AC8A9159-1459-44DD-B3D5-A4AAA670DE0B}" srcOrd="5" destOrd="0" parTransId="{B1C897FC-1B39-478A-8A1A-682C2E40792F}" sibTransId="{98874C28-6A7F-4D27-9DB4-D88F72FA72AF}"/>
    <dgm:cxn modelId="{9CBB9179-BA0D-4A4E-AB22-F702DBCC0CEB}" srcId="{6C0F4EBA-C03F-4EED-90D6-B64FDFB28619}" destId="{90F95C9B-497E-4268-9AD0-80A52F056672}" srcOrd="3" destOrd="0" parTransId="{2826803E-7034-4920-8355-68DA3EFBEA15}" sibTransId="{6DD833F3-1A73-4DFF-BAAF-C485231B62C9}"/>
    <dgm:cxn modelId="{1A3EED90-3A00-4E9E-9220-22733289589C}" srcId="{6C0F4EBA-C03F-4EED-90D6-B64FDFB28619}" destId="{90E83A57-F293-49BA-9EAC-FF199C533CA9}" srcOrd="2" destOrd="0" parTransId="{E25CB67B-B9FD-4AA6-BFF6-42AED7993E05}" sibTransId="{A490ADFF-D5F2-496E-8B70-8563AA8EEFB2}"/>
    <dgm:cxn modelId="{F4143D9C-9F87-4EA5-B483-9D616F8DF1CB}" type="presOf" srcId="{6C0F4EBA-C03F-4EED-90D6-B64FDFB28619}" destId="{B565D41E-A14C-4DED-8156-7252CDBF6FAA}" srcOrd="0" destOrd="0" presId="urn:microsoft.com/office/officeart/2005/8/layout/vList5"/>
    <dgm:cxn modelId="{B478C3A0-BF93-425C-984A-DD29548A1409}" srcId="{CC855F4B-B058-4F71-84ED-14DCF7F725EE}" destId="{93BD1255-2DB4-4A77-9ECE-A19553892CA1}" srcOrd="3" destOrd="0" parTransId="{7E1EEB85-E225-4DE0-9CC5-7DDCBBADF424}" sibTransId="{6BC2BD66-16C0-4563-9F9F-72FE74F63D3B}"/>
    <dgm:cxn modelId="{79514DAA-0939-4A43-B4B6-AA24EDA09DA6}" type="presOf" srcId="{14578981-2720-42FE-A496-2B587ECBFDD1}" destId="{37961017-098B-4154-A296-8E56E9F3FAEE}" srcOrd="0" destOrd="2" presId="urn:microsoft.com/office/officeart/2005/8/layout/vList5"/>
    <dgm:cxn modelId="{702594B0-714B-4D46-80F6-ABCAB89386E7}" type="presOf" srcId="{0B4A9F93-32FC-4049-B9CB-720B5640DBEC}" destId="{2E16E290-DC6E-4A11-9A39-70D48C9FAD6D}" srcOrd="0" destOrd="0" presId="urn:microsoft.com/office/officeart/2005/8/layout/vList5"/>
    <dgm:cxn modelId="{D6F54CBD-1907-4CEC-B0E5-41D59167177D}" type="presOf" srcId="{C584E10C-2FA3-485D-A289-740D12D4AB6A}" destId="{4EB95764-8B93-442A-964D-0416D87DFAF8}" srcOrd="0" destOrd="0" presId="urn:microsoft.com/office/officeart/2005/8/layout/vList5"/>
    <dgm:cxn modelId="{EA325FCC-D6EF-4A12-A6C9-F46933E5AAD5}" srcId="{6C0F4EBA-C03F-4EED-90D6-B64FDFB28619}" destId="{411F152F-D099-41C8-86A7-169DB89D96AF}" srcOrd="1" destOrd="0" parTransId="{07450E8D-ACDF-4538-AA47-B7539F62707A}" sibTransId="{AED8368D-038B-4178-8A34-53B69B70E07B}"/>
    <dgm:cxn modelId="{2D6D92CE-B406-4BDF-8859-0865B7BDB42E}" srcId="{55F9B384-6242-4EAB-8760-B8C4C17EB773}" destId="{CC855F4B-B058-4F71-84ED-14DCF7F725EE}" srcOrd="1" destOrd="0" parTransId="{C1DA4812-EA6A-43A3-9D17-A043B2A37835}" sibTransId="{0A40D410-302A-43E8-A485-156B70712E4A}"/>
    <dgm:cxn modelId="{FF0B86D3-8F6B-40F0-87C4-67BA6ED422BA}" type="presOf" srcId="{1D91BCFA-8614-4742-9F28-FAE715FE6A75}" destId="{3ADEE4F0-65A3-48F3-A09A-739F0E497155}" srcOrd="0" destOrd="0" presId="urn:microsoft.com/office/officeart/2005/8/layout/vList5"/>
    <dgm:cxn modelId="{887692E3-8C22-49A2-80C5-AAE6A17A5017}" srcId="{CC855F4B-B058-4F71-84ED-14DCF7F725EE}" destId="{8B85D9A2-36A4-43A1-900F-1B558F6D7B46}" srcOrd="2" destOrd="0" parTransId="{EDA0134D-F996-41A6-8948-3DE68D5E981E}" sibTransId="{1D1B9F53-5EA1-4E54-A337-522B8A86A992}"/>
    <dgm:cxn modelId="{59235BE4-E1DD-4B04-99CD-169D397B18B6}" srcId="{55F9B384-6242-4EAB-8760-B8C4C17EB773}" destId="{6C0F4EBA-C03F-4EED-90D6-B64FDFB28619}" srcOrd="0" destOrd="0" parTransId="{4FF9A99D-AC33-49FE-A8F8-509E982374E0}" sibTransId="{1641704A-01F6-4336-A0A0-C27758E4A801}"/>
    <dgm:cxn modelId="{E3B757E9-A3EB-4477-808A-0A2E29B71A30}" srcId="{6C0F4EBA-C03F-4EED-90D6-B64FDFB28619}" destId="{C584E10C-2FA3-485D-A289-740D12D4AB6A}" srcOrd="0" destOrd="0" parTransId="{D92472FB-B5D8-498C-9D6B-A06671876787}" sibTransId="{0EC921A6-8A43-41F6-AD2B-44F2EB439AA7}"/>
    <dgm:cxn modelId="{E012CEFA-D5AD-4683-8CFF-69059B229E16}" srcId="{CC855F4B-B058-4F71-84ED-14DCF7F725EE}" destId="{DEB971B1-8915-4803-87DC-62533544DB57}" srcOrd="4" destOrd="0" parTransId="{5BAAF6C8-F6E3-4507-8261-51DE637A1EBC}" sibTransId="{6550B7E4-A155-4265-BBA6-31D74AB2788C}"/>
    <dgm:cxn modelId="{FC5231FF-3EBF-4437-9E2C-AF43B9B522BA}" type="presOf" srcId="{32EDDD1E-DED1-44B0-A8EA-1E20470FBC58}" destId="{37961017-098B-4154-A296-8E56E9F3FAEE}" srcOrd="0" destOrd="0" presId="urn:microsoft.com/office/officeart/2005/8/layout/vList5"/>
    <dgm:cxn modelId="{72E16C01-AB9A-4976-93D8-A9E17914BE2A}" type="presParOf" srcId="{39BA694C-C183-4BE3-8F27-53E8DE617810}" destId="{D63A4BE1-53B9-45BD-9779-46DB96D094A0}" srcOrd="0" destOrd="0" presId="urn:microsoft.com/office/officeart/2005/8/layout/vList5"/>
    <dgm:cxn modelId="{5E19EA0A-B5E0-4166-9392-04A40A033890}" type="presParOf" srcId="{D63A4BE1-53B9-45BD-9779-46DB96D094A0}" destId="{B565D41E-A14C-4DED-8156-7252CDBF6FAA}" srcOrd="0" destOrd="0" presId="urn:microsoft.com/office/officeart/2005/8/layout/vList5"/>
    <dgm:cxn modelId="{BCA12B15-E9CF-4AF6-9D6E-9525781AC1B7}" type="presParOf" srcId="{D63A4BE1-53B9-45BD-9779-46DB96D094A0}" destId="{4EB95764-8B93-442A-964D-0416D87DFAF8}" srcOrd="1" destOrd="0" presId="urn:microsoft.com/office/officeart/2005/8/layout/vList5"/>
    <dgm:cxn modelId="{0F7BE2ED-09DF-4926-9668-F2CF61FF3CEE}" type="presParOf" srcId="{39BA694C-C183-4BE3-8F27-53E8DE617810}" destId="{8643074C-7D3F-475D-A005-99468FD6542E}" srcOrd="1" destOrd="0" presId="urn:microsoft.com/office/officeart/2005/8/layout/vList5"/>
    <dgm:cxn modelId="{C458A792-0C5D-4D95-B8E3-F3BAC447AEB3}" type="presParOf" srcId="{39BA694C-C183-4BE3-8F27-53E8DE617810}" destId="{CF7B4B09-FFF3-4A82-9630-2FEB3CD942A1}" srcOrd="2" destOrd="0" presId="urn:microsoft.com/office/officeart/2005/8/layout/vList5"/>
    <dgm:cxn modelId="{373F2C2E-9D6C-4594-89B2-01444242390C}" type="presParOf" srcId="{CF7B4B09-FFF3-4A82-9630-2FEB3CD942A1}" destId="{72A65BA8-C3B4-4228-A5EF-FF0FB8B58754}" srcOrd="0" destOrd="0" presId="urn:microsoft.com/office/officeart/2005/8/layout/vList5"/>
    <dgm:cxn modelId="{B58B61B5-9885-4976-8FA9-7C1A124636FD}" type="presParOf" srcId="{CF7B4B09-FFF3-4A82-9630-2FEB3CD942A1}" destId="{3ADEE4F0-65A3-48F3-A09A-739F0E497155}" srcOrd="1" destOrd="0" presId="urn:microsoft.com/office/officeart/2005/8/layout/vList5"/>
    <dgm:cxn modelId="{19A89416-2C01-4658-95E6-0DA066458964}" type="presParOf" srcId="{39BA694C-C183-4BE3-8F27-53E8DE617810}" destId="{5F5D26AE-65B8-44B3-A50E-D350B0F94515}" srcOrd="3" destOrd="0" presId="urn:microsoft.com/office/officeart/2005/8/layout/vList5"/>
    <dgm:cxn modelId="{7CFDB874-7EB9-4294-9CFE-A2B100609F32}" type="presParOf" srcId="{39BA694C-C183-4BE3-8F27-53E8DE617810}" destId="{0589D537-7AB5-4B45-A001-7A119F9FAC7F}" srcOrd="4" destOrd="0" presId="urn:microsoft.com/office/officeart/2005/8/layout/vList5"/>
    <dgm:cxn modelId="{752A9D53-5685-44B3-A4C6-C047A2126E54}" type="presParOf" srcId="{0589D537-7AB5-4B45-A001-7A119F9FAC7F}" destId="{2E16E290-DC6E-4A11-9A39-70D48C9FAD6D}" srcOrd="0" destOrd="0" presId="urn:microsoft.com/office/officeart/2005/8/layout/vList5"/>
    <dgm:cxn modelId="{6D1CE443-054B-4C8A-AAF9-DE21CEFB6675}" type="presParOf" srcId="{0589D537-7AB5-4B45-A001-7A119F9FAC7F}" destId="{37961017-098B-4154-A296-8E56E9F3FAE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95764-8B93-442A-964D-0416D87DFAF8}">
      <dsp:nvSpPr>
        <dsp:cNvPr id="0" name=""/>
        <dsp:cNvSpPr/>
      </dsp:nvSpPr>
      <dsp:spPr>
        <a:xfrm rot="5400000">
          <a:off x="3054012" y="-989133"/>
          <a:ext cx="1513509" cy="37329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01-1 Dependency Injection </a:t>
          </a:r>
          <a:r>
            <a:rPr lang="ko-KR" sz="1000" kern="1200" dirty="0"/>
            <a:t>이란</a:t>
          </a:r>
          <a:r>
            <a:rPr lang="en-US" sz="1000" kern="1200" dirty="0"/>
            <a:t>?</a:t>
          </a:r>
          <a:endParaRPr lang="ko-KR" sz="1000" kern="120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01-2 Dependency</a:t>
          </a:r>
          <a:endParaRPr lang="ko-KR" sz="1000" kern="120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00" kern="1200" dirty="0"/>
            <a:t>01-3 </a:t>
          </a:r>
          <a:r>
            <a:rPr lang="ko-KR" altLang="en-US" sz="1000" kern="1200" dirty="0"/>
            <a:t>예제</a:t>
          </a:r>
          <a:endParaRPr lang="ko-KR" sz="1000" kern="120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01-4 Construction Injection</a:t>
          </a:r>
          <a:endParaRPr lang="ko-KR" sz="1000" kern="120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01-5 Method(Setter)Injection</a:t>
          </a:r>
          <a:endParaRPr lang="ko-KR" sz="1000" kern="120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01-6 Field Injection</a:t>
          </a:r>
          <a:endParaRPr lang="ko-KR" sz="1000" kern="1200" dirty="0"/>
        </a:p>
      </dsp:txBody>
      <dsp:txXfrm rot="-5400000">
        <a:off x="1944268" y="194494"/>
        <a:ext cx="3659115" cy="1365743"/>
      </dsp:txXfrm>
    </dsp:sp>
    <dsp:sp modelId="{B565D41E-A14C-4DED-8156-7252CDBF6FAA}">
      <dsp:nvSpPr>
        <dsp:cNvPr id="0" name=""/>
        <dsp:cNvSpPr/>
      </dsp:nvSpPr>
      <dsp:spPr>
        <a:xfrm>
          <a:off x="155543" y="2650"/>
          <a:ext cx="1788724" cy="1749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01. DI</a:t>
          </a:r>
          <a:endParaRPr lang="ko-KR" sz="2400" kern="1200" dirty="0"/>
        </a:p>
      </dsp:txBody>
      <dsp:txXfrm>
        <a:off x="240943" y="88050"/>
        <a:ext cx="1617924" cy="1578630"/>
      </dsp:txXfrm>
    </dsp:sp>
    <dsp:sp modelId="{3ADEE4F0-65A3-48F3-A09A-739F0E497155}">
      <dsp:nvSpPr>
        <dsp:cNvPr id="0" name=""/>
        <dsp:cNvSpPr/>
      </dsp:nvSpPr>
      <dsp:spPr>
        <a:xfrm rot="5400000">
          <a:off x="3110994" y="847769"/>
          <a:ext cx="1399544" cy="37329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00" b="0" kern="1200" dirty="0">
              <a:latin typeface="+mj-lt"/>
            </a:rPr>
            <a:t>02-1 </a:t>
          </a:r>
          <a:r>
            <a:rPr lang="en-US" altLang="ko-KR" sz="1000" b="0" kern="1200" dirty="0" err="1">
              <a:latin typeface="+mj-lt"/>
            </a:rPr>
            <a:t>IoC</a:t>
          </a:r>
          <a:r>
            <a:rPr lang="en-US" altLang="ko-KR" sz="1000" b="0" kern="1200" dirty="0">
              <a:latin typeface="+mj-lt"/>
            </a:rPr>
            <a:t>(</a:t>
          </a:r>
          <a:r>
            <a:rPr lang="ko-KR" altLang="en-US" sz="1000" b="0" kern="1200" dirty="0">
              <a:latin typeface="+mj-lt"/>
            </a:rPr>
            <a:t>역전제어</a:t>
          </a:r>
          <a:r>
            <a:rPr lang="en-US" altLang="ko-KR" sz="1000" b="0" kern="1200" dirty="0">
              <a:latin typeface="+mj-lt"/>
            </a:rPr>
            <a:t>)Inversion of Control</a:t>
          </a:r>
          <a:endParaRPr lang="ko-KR" sz="1000" b="0" kern="1200" dirty="0">
            <a:latin typeface="+mj-lt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00" b="0" kern="1200" dirty="0">
              <a:latin typeface="+mj-lt"/>
            </a:rPr>
            <a:t>02-2 </a:t>
          </a:r>
          <a:r>
            <a:rPr lang="ko-KR" altLang="en-US" sz="1000" b="0" kern="1200" dirty="0">
              <a:latin typeface="+mj-ea"/>
              <a:ea typeface="+mj-ea"/>
            </a:rPr>
            <a:t>기존 생성 과정과 </a:t>
          </a:r>
          <a:r>
            <a:rPr lang="en-US" altLang="ko-KR" sz="1000" b="0" kern="1200" dirty="0" err="1">
              <a:latin typeface="+mj-lt"/>
              <a:ea typeface="Noto Sans CJK SC Bold" pitchFamily="34" charset="-127"/>
            </a:rPr>
            <a:t>Ioc</a:t>
          </a:r>
          <a:r>
            <a:rPr lang="en-US" altLang="ko-KR" sz="1000" b="0" kern="1200" dirty="0">
              <a:latin typeface="+mj-lt"/>
              <a:ea typeface="Noto Sans CJK SC Bold" pitchFamily="34" charset="-127"/>
            </a:rPr>
            <a:t> Container</a:t>
          </a:r>
          <a:endParaRPr lang="ko-KR" sz="1000" b="0" kern="1200" dirty="0">
            <a:latin typeface="+mj-lt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00" kern="1200" dirty="0"/>
            <a:t>02-3 </a:t>
          </a:r>
          <a:r>
            <a:rPr lang="ko-KR" altLang="en-US" sz="1000" kern="1200" dirty="0"/>
            <a:t>컨테이너의 종류</a:t>
          </a:r>
          <a:endParaRPr lang="ko-KR" sz="1000" kern="120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00" kern="1200" dirty="0"/>
            <a:t>02-4 </a:t>
          </a:r>
          <a:r>
            <a:rPr lang="en-US" altLang="ko-KR" sz="1000" kern="1200" dirty="0" err="1"/>
            <a:t>ApplicationContext</a:t>
          </a:r>
          <a:r>
            <a:rPr lang="ko-KR" altLang="en-US" sz="1000" kern="1200" dirty="0"/>
            <a:t>의 종류</a:t>
          </a:r>
          <a:endParaRPr lang="ko-KR" sz="1000" kern="120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00" kern="1200" dirty="0"/>
            <a:t>02-5 </a:t>
          </a:r>
          <a:r>
            <a:rPr lang="en-US" altLang="ko-KR" sz="1000" kern="1200" dirty="0" err="1"/>
            <a:t>ApplicationContext</a:t>
          </a:r>
          <a:r>
            <a:rPr lang="ko-KR" altLang="en-US" sz="1000" kern="1200" dirty="0"/>
            <a:t> 생성</a:t>
          </a:r>
          <a:endParaRPr lang="ko-KR" sz="1000" kern="1200" dirty="0"/>
        </a:p>
      </dsp:txBody>
      <dsp:txXfrm rot="-5400000">
        <a:off x="1944267" y="2082816"/>
        <a:ext cx="3664678" cy="1262904"/>
      </dsp:txXfrm>
    </dsp:sp>
    <dsp:sp modelId="{72A65BA8-C3B4-4228-A5EF-FF0FB8B58754}">
      <dsp:nvSpPr>
        <dsp:cNvPr id="0" name=""/>
        <dsp:cNvSpPr/>
      </dsp:nvSpPr>
      <dsp:spPr>
        <a:xfrm>
          <a:off x="155543" y="1839553"/>
          <a:ext cx="1788724" cy="1749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02. </a:t>
          </a:r>
          <a:r>
            <a:rPr lang="en-US" sz="2400" kern="1200" dirty="0" err="1"/>
            <a:t>IoC</a:t>
          </a:r>
          <a:endParaRPr lang="ko-KR" sz="2400" kern="1200" dirty="0"/>
        </a:p>
      </dsp:txBody>
      <dsp:txXfrm>
        <a:off x="240943" y="1924953"/>
        <a:ext cx="1617924" cy="1578630"/>
      </dsp:txXfrm>
    </dsp:sp>
    <dsp:sp modelId="{37961017-098B-4154-A296-8E56E9F3FAEE}">
      <dsp:nvSpPr>
        <dsp:cNvPr id="0" name=""/>
        <dsp:cNvSpPr/>
      </dsp:nvSpPr>
      <dsp:spPr>
        <a:xfrm rot="5400000">
          <a:off x="3110994" y="2684671"/>
          <a:ext cx="1399544" cy="37329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00" kern="1200" dirty="0"/>
            <a:t>AOP(Aspect Oriented Programming)</a:t>
          </a:r>
          <a:endParaRPr lang="ko-KR" sz="1000" kern="120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00" kern="1200" dirty="0"/>
            <a:t>AOP</a:t>
          </a:r>
          <a:r>
            <a:rPr lang="ko-KR" altLang="en-US" sz="1000" kern="1200" dirty="0"/>
            <a:t>가 사용되는 경우</a:t>
          </a:r>
          <a:endParaRPr lang="ko-KR" sz="1000" kern="120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00" kern="1200" dirty="0"/>
            <a:t>AOP </a:t>
          </a:r>
          <a:r>
            <a:rPr lang="ko-KR" altLang="en-US" sz="1000" kern="1200" dirty="0"/>
            <a:t>용어</a:t>
          </a:r>
          <a:endParaRPr lang="ko-KR" sz="1000" kern="1200" dirty="0"/>
        </a:p>
      </dsp:txBody>
      <dsp:txXfrm rot="-5400000">
        <a:off x="1944267" y="3919718"/>
        <a:ext cx="3664678" cy="1262904"/>
      </dsp:txXfrm>
    </dsp:sp>
    <dsp:sp modelId="{2E16E290-DC6E-4A11-9A39-70D48C9FAD6D}">
      <dsp:nvSpPr>
        <dsp:cNvPr id="0" name=""/>
        <dsp:cNvSpPr/>
      </dsp:nvSpPr>
      <dsp:spPr>
        <a:xfrm>
          <a:off x="155543" y="3676455"/>
          <a:ext cx="1788724" cy="1749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03. AOP</a:t>
          </a:r>
          <a:endParaRPr lang="ko-KR" sz="2400" kern="1200" dirty="0"/>
        </a:p>
      </dsp:txBody>
      <dsp:txXfrm>
        <a:off x="240943" y="3761855"/>
        <a:ext cx="1617924" cy="1578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1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54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60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57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4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7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2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D9D6-C61A-40E0-A959-5FC795AECBE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6580A24-CB9F-4622-B60A-452ED47F7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89ABB6-C4AA-4E57-BA66-6FFA08D08F36}"/>
              </a:ext>
            </a:extLst>
          </p:cNvPr>
          <p:cNvSpPr txBox="1"/>
          <p:nvPr/>
        </p:nvSpPr>
        <p:spPr>
          <a:xfrm>
            <a:off x="7020340" y="5522810"/>
            <a:ext cx="1319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latin typeface="Noto Sans CJK SC Thin" pitchFamily="34" charset="-127"/>
                <a:ea typeface="Noto Sans CJK SC Thin" pitchFamily="34" charset="-127"/>
              </a:rPr>
              <a:t>박도영</a:t>
            </a:r>
            <a:endParaRPr lang="en-US" altLang="ko-KR" sz="3200" dirty="0"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467338-6AAF-4E57-87E5-B5467A597E24}"/>
              </a:ext>
            </a:extLst>
          </p:cNvPr>
          <p:cNvSpPr txBox="1"/>
          <p:nvPr/>
        </p:nvSpPr>
        <p:spPr>
          <a:xfrm>
            <a:off x="2981660" y="2420860"/>
            <a:ext cx="31806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latin typeface="Noto Sans CJK SC Bold" pitchFamily="34" charset="-127"/>
                <a:ea typeface="Noto Sans CJK SC Bold" pitchFamily="34" charset="-127"/>
              </a:rPr>
              <a:t>Spring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C7565-74B6-48E7-A01A-44D19CFE4BCA}"/>
              </a:ext>
            </a:extLst>
          </p:cNvPr>
          <p:cNvSpPr txBox="1"/>
          <p:nvPr/>
        </p:nvSpPr>
        <p:spPr>
          <a:xfrm>
            <a:off x="3841704" y="5661310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CHEEKY HONG</a:t>
            </a:r>
            <a:endParaRPr lang="ko-KR" altLang="en-US" sz="14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986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6580A24-CB9F-4622-B60A-452ED47F7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67338-6AAF-4E57-87E5-B5467A597E24}"/>
              </a:ext>
            </a:extLst>
          </p:cNvPr>
          <p:cNvSpPr txBox="1"/>
          <p:nvPr/>
        </p:nvSpPr>
        <p:spPr>
          <a:xfrm>
            <a:off x="3735072" y="2420860"/>
            <a:ext cx="1673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 err="1">
                <a:latin typeface="Noto Sans CJK SC Bold" pitchFamily="34" charset="-127"/>
                <a:ea typeface="Noto Sans CJK SC Bold" pitchFamily="34" charset="-127"/>
              </a:rPr>
              <a:t>IoC</a:t>
            </a:r>
            <a:endParaRPr lang="en-US" altLang="ko-KR" sz="72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C7565-74B6-48E7-A01A-44D19CFE4BCA}"/>
              </a:ext>
            </a:extLst>
          </p:cNvPr>
          <p:cNvSpPr txBox="1"/>
          <p:nvPr/>
        </p:nvSpPr>
        <p:spPr>
          <a:xfrm>
            <a:off x="3841704" y="5661310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CHEEKY HONG</a:t>
            </a:r>
            <a:endParaRPr lang="ko-KR" altLang="en-US" sz="14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955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3432387-8167-4DE0-B9BA-42EA82649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73A46D-2487-4D9A-889D-B3E507349F0C}"/>
              </a:ext>
            </a:extLst>
          </p:cNvPr>
          <p:cNvSpPr txBox="1"/>
          <p:nvPr/>
        </p:nvSpPr>
        <p:spPr>
          <a:xfrm>
            <a:off x="467430" y="426076"/>
            <a:ext cx="740908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#02-1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4794E-023A-4C5C-AF1A-60F44ECE18A2}"/>
              </a:ext>
            </a:extLst>
          </p:cNvPr>
          <p:cNvSpPr txBox="1"/>
          <p:nvPr/>
        </p:nvSpPr>
        <p:spPr>
          <a:xfrm>
            <a:off x="467430" y="764630"/>
            <a:ext cx="9947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Noto Sans CJK SC Bold" pitchFamily="34" charset="-127"/>
                <a:ea typeface="Noto Sans CJK SC Bold" pitchFamily="34" charset="-127"/>
              </a:rPr>
              <a:t>IoC</a:t>
            </a:r>
            <a:endParaRPr lang="en-US" altLang="ko-KR" sz="2400" dirty="0"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en-US" altLang="ko-KR" sz="1400" dirty="0">
                <a:latin typeface="Noto Sans CJK SC Bold" pitchFamily="34" charset="-127"/>
                <a:ea typeface="Noto Sans CJK SC Bold" pitchFamily="34" charset="-127"/>
              </a:rPr>
              <a:t>(</a:t>
            </a:r>
            <a:r>
              <a:rPr lang="ko-KR" altLang="en-US" sz="1400" dirty="0">
                <a:latin typeface="Noto Sans CJK SC Bold" pitchFamily="34" charset="-127"/>
                <a:ea typeface="Noto Sans CJK SC Bold" pitchFamily="34" charset="-127"/>
              </a:rPr>
              <a:t>역전제어</a:t>
            </a:r>
            <a:r>
              <a:rPr lang="en-US" altLang="ko-KR" sz="1400" dirty="0">
                <a:latin typeface="Noto Sans CJK SC Bold" pitchFamily="34" charset="-127"/>
                <a:ea typeface="Noto Sans CJK SC Bold" pitchFamily="34" charset="-127"/>
              </a:rPr>
              <a:t>)</a:t>
            </a:r>
          </a:p>
          <a:p>
            <a:r>
              <a:rPr lang="en-US" altLang="ko-KR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Inversion</a:t>
            </a:r>
          </a:p>
          <a:p>
            <a:r>
              <a:rPr lang="en-US" altLang="ko-KR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of Control</a:t>
            </a:r>
            <a:endParaRPr lang="ko-KR" altLang="en-US" sz="14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AB1D0B-67FC-4E1B-9F70-A711A0651A47}"/>
              </a:ext>
            </a:extLst>
          </p:cNvPr>
          <p:cNvSpPr txBox="1"/>
          <p:nvPr/>
        </p:nvSpPr>
        <p:spPr>
          <a:xfrm>
            <a:off x="2771750" y="332570"/>
            <a:ext cx="60488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객체의 생성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생명주기의 관리까지 모든 객체에 대한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제어권이 바뀌었다는 것을 의미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인스턴스 생성부터 소멸까지의 인스턴스 생명주기 관리를 개발자가 아닌 컨테이너가 대신 해준다 해서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IoC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 불린다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다시 말해 컨테이너 역할을 해주는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Framework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제어하는 권한을 넘겨 개발자가 신경 써야할 것을 줄일 수 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B983C7-DAC2-42A6-9383-4A84921A7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061" y="2708900"/>
            <a:ext cx="5506218" cy="1981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F5735A-71D4-4911-BD80-6A6C808E9112}"/>
              </a:ext>
            </a:extLst>
          </p:cNvPr>
          <p:cNvSpPr txBox="1"/>
          <p:nvPr/>
        </p:nvSpPr>
        <p:spPr>
          <a:xfrm>
            <a:off x="4716020" y="4873670"/>
            <a:ext cx="194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</a:t>
            </a:r>
            <a:r>
              <a:rPr lang="ko-KR" altLang="en-US" dirty="0"/>
              <a:t>와 </a:t>
            </a:r>
            <a:r>
              <a:rPr lang="en-US" altLang="ko-KR" dirty="0"/>
              <a:t>IOC</a:t>
            </a:r>
            <a:r>
              <a:rPr lang="ko-KR" altLang="en-US" dirty="0"/>
              <a:t>의 관계</a:t>
            </a:r>
          </a:p>
        </p:txBody>
      </p:sp>
    </p:spTree>
    <p:extLst>
      <p:ext uri="{BB962C8B-B14F-4D97-AF65-F5344CB8AC3E}">
        <p14:creationId xmlns:p14="http://schemas.microsoft.com/office/powerpoint/2010/main" val="3302629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3432387-8167-4DE0-B9BA-42EA82649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2DE9A2-F60E-4A95-8EDD-2D6D7DC0BFE0}"/>
              </a:ext>
            </a:extLst>
          </p:cNvPr>
          <p:cNvSpPr txBox="1"/>
          <p:nvPr/>
        </p:nvSpPr>
        <p:spPr>
          <a:xfrm>
            <a:off x="467430" y="426076"/>
            <a:ext cx="740908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#02-2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72F918-4A3B-4FEB-9876-9F265335215B}"/>
              </a:ext>
            </a:extLst>
          </p:cNvPr>
          <p:cNvSpPr txBox="1"/>
          <p:nvPr/>
        </p:nvSpPr>
        <p:spPr>
          <a:xfrm>
            <a:off x="467430" y="764630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CJK SC Bold" pitchFamily="34" charset="-127"/>
                <a:ea typeface="Noto Sans CJK SC Bold" pitchFamily="34" charset="-127"/>
              </a:rPr>
              <a:t>기존 생성 과정과</a:t>
            </a:r>
            <a:endParaRPr lang="en-US" altLang="ko-KR" sz="1400" dirty="0"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en-US" altLang="ko-KR" sz="1400" dirty="0" err="1">
                <a:latin typeface="Noto Sans CJK SC Bold" pitchFamily="34" charset="-127"/>
                <a:ea typeface="Noto Sans CJK SC Bold" pitchFamily="34" charset="-127"/>
              </a:rPr>
              <a:t>Ioc</a:t>
            </a:r>
            <a:r>
              <a:rPr lang="en-US" altLang="ko-KR" sz="1400" dirty="0">
                <a:latin typeface="Noto Sans CJK SC Bold" pitchFamily="34" charset="-127"/>
                <a:ea typeface="Noto Sans CJK SC Bold" pitchFamily="34" charset="-127"/>
              </a:rPr>
              <a:t> Container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418BA3-9EB2-446A-AD71-9D37AA4BFF38}"/>
              </a:ext>
            </a:extLst>
          </p:cNvPr>
          <p:cNvSpPr/>
          <p:nvPr/>
        </p:nvSpPr>
        <p:spPr>
          <a:xfrm>
            <a:off x="3419840" y="980660"/>
            <a:ext cx="86412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3840B4-97F7-40B4-AD36-8EDA9644C7F0}"/>
              </a:ext>
            </a:extLst>
          </p:cNvPr>
          <p:cNvSpPr/>
          <p:nvPr/>
        </p:nvSpPr>
        <p:spPr>
          <a:xfrm>
            <a:off x="4656138" y="980660"/>
            <a:ext cx="86412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1F5CDB1-718A-476A-BE86-AEA2A44867F5}"/>
              </a:ext>
            </a:extLst>
          </p:cNvPr>
          <p:cNvSpPr/>
          <p:nvPr/>
        </p:nvSpPr>
        <p:spPr>
          <a:xfrm>
            <a:off x="2852423" y="1098250"/>
            <a:ext cx="288040" cy="288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C1CAF57-267C-4606-9CB4-422447976C36}"/>
              </a:ext>
            </a:extLst>
          </p:cNvPr>
          <p:cNvCxnSpPr/>
          <p:nvPr/>
        </p:nvCxnSpPr>
        <p:spPr>
          <a:xfrm>
            <a:off x="3175374" y="1242270"/>
            <a:ext cx="244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6C1D03-729F-428F-AD37-5BBF76352D91}"/>
              </a:ext>
            </a:extLst>
          </p:cNvPr>
          <p:cNvSpPr txBox="1"/>
          <p:nvPr/>
        </p:nvSpPr>
        <p:spPr>
          <a:xfrm>
            <a:off x="4002182" y="1098250"/>
            <a:ext cx="339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b</a:t>
            </a:r>
            <a:endParaRPr lang="ko-KR" altLang="en-US" sz="1200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B4A920-6999-4D7D-B2C5-120CB10579BF}"/>
              </a:ext>
            </a:extLst>
          </p:cNvPr>
          <p:cNvSpPr txBox="1"/>
          <p:nvPr/>
        </p:nvSpPr>
        <p:spPr>
          <a:xfrm>
            <a:off x="6470536" y="1250650"/>
            <a:ext cx="339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1A0B25-B0A9-4B49-BBA4-4C75C57987D0}"/>
              </a:ext>
            </a:extLst>
          </p:cNvPr>
          <p:cNvSpPr/>
          <p:nvPr/>
        </p:nvSpPr>
        <p:spPr>
          <a:xfrm>
            <a:off x="5878049" y="980660"/>
            <a:ext cx="86412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820529-88BC-4596-8729-39EE5F24B442}"/>
              </a:ext>
            </a:extLst>
          </p:cNvPr>
          <p:cNvSpPr/>
          <p:nvPr/>
        </p:nvSpPr>
        <p:spPr>
          <a:xfrm>
            <a:off x="7124492" y="980660"/>
            <a:ext cx="86412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FBCD16-91C6-4F70-91B2-35681CEE8A2B}"/>
              </a:ext>
            </a:extLst>
          </p:cNvPr>
          <p:cNvSpPr txBox="1"/>
          <p:nvPr/>
        </p:nvSpPr>
        <p:spPr>
          <a:xfrm>
            <a:off x="6470536" y="1098250"/>
            <a:ext cx="339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d</a:t>
            </a:r>
            <a:endParaRPr lang="ko-KR" altLang="en-US" sz="1200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D8A8238-FDA2-4A7E-A27D-52D9D725F765}"/>
              </a:ext>
            </a:extLst>
          </p:cNvPr>
          <p:cNvCxnSpPr>
            <a:cxnSpLocks/>
          </p:cNvCxnSpPr>
          <p:nvPr/>
        </p:nvCxnSpPr>
        <p:spPr>
          <a:xfrm>
            <a:off x="5520258" y="1250650"/>
            <a:ext cx="367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98B610A-7421-4B03-BE7B-2E5515D8E2ED}"/>
              </a:ext>
            </a:extLst>
          </p:cNvPr>
          <p:cNvCxnSpPr>
            <a:cxnSpLocks/>
          </p:cNvCxnSpPr>
          <p:nvPr/>
        </p:nvCxnSpPr>
        <p:spPr>
          <a:xfrm>
            <a:off x="6752314" y="1242270"/>
            <a:ext cx="381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9EB1354-C033-4AA5-AF12-35EF647A0C82}"/>
              </a:ext>
            </a:extLst>
          </p:cNvPr>
          <p:cNvCxnSpPr>
            <a:cxnSpLocks/>
          </p:cNvCxnSpPr>
          <p:nvPr/>
        </p:nvCxnSpPr>
        <p:spPr>
          <a:xfrm>
            <a:off x="4283960" y="1250650"/>
            <a:ext cx="367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C4E642-089D-4CFB-A0F5-14F9F86B1D62}"/>
              </a:ext>
            </a:extLst>
          </p:cNvPr>
          <p:cNvSpPr txBox="1"/>
          <p:nvPr/>
        </p:nvSpPr>
        <p:spPr>
          <a:xfrm>
            <a:off x="5222168" y="1114457"/>
            <a:ext cx="339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c</a:t>
            </a:r>
            <a:endParaRPr lang="ko-KR" altLang="en-US" sz="1200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D52A7CB-8791-4CA7-AFBA-AD1806488177}"/>
              </a:ext>
            </a:extLst>
          </p:cNvPr>
          <p:cNvCxnSpPr/>
          <p:nvPr/>
        </p:nvCxnSpPr>
        <p:spPr>
          <a:xfrm>
            <a:off x="3175374" y="3429000"/>
            <a:ext cx="48160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4EA5B86-5A7F-4929-B574-DFCDC9A67720}"/>
              </a:ext>
            </a:extLst>
          </p:cNvPr>
          <p:cNvSpPr/>
          <p:nvPr/>
        </p:nvSpPr>
        <p:spPr>
          <a:xfrm>
            <a:off x="3419840" y="4300781"/>
            <a:ext cx="86412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D88CF0-39CE-4018-BB25-8D0A90F9F94A}"/>
              </a:ext>
            </a:extLst>
          </p:cNvPr>
          <p:cNvSpPr/>
          <p:nvPr/>
        </p:nvSpPr>
        <p:spPr>
          <a:xfrm>
            <a:off x="4656138" y="4300781"/>
            <a:ext cx="86412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9A4939-3A51-47F7-81D3-E5C5BAFB0A35}"/>
              </a:ext>
            </a:extLst>
          </p:cNvPr>
          <p:cNvSpPr/>
          <p:nvPr/>
        </p:nvSpPr>
        <p:spPr>
          <a:xfrm>
            <a:off x="5888194" y="4300781"/>
            <a:ext cx="86412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B7C4FA4-307C-4E86-8359-E85D86B6B780}"/>
              </a:ext>
            </a:extLst>
          </p:cNvPr>
          <p:cNvSpPr/>
          <p:nvPr/>
        </p:nvSpPr>
        <p:spPr>
          <a:xfrm>
            <a:off x="7124492" y="4300781"/>
            <a:ext cx="86412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B56357-7CD2-4953-A944-268516A07464}"/>
              </a:ext>
            </a:extLst>
          </p:cNvPr>
          <p:cNvSpPr txBox="1"/>
          <p:nvPr/>
        </p:nvSpPr>
        <p:spPr>
          <a:xfrm>
            <a:off x="4314969" y="4042763"/>
            <a:ext cx="339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b</a:t>
            </a:r>
            <a:endParaRPr lang="ko-KR" altLang="en-US" sz="1200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48F8F7-046C-42C2-B39E-95993DB2B8DA}"/>
              </a:ext>
            </a:extLst>
          </p:cNvPr>
          <p:cNvSpPr txBox="1"/>
          <p:nvPr/>
        </p:nvSpPr>
        <p:spPr>
          <a:xfrm>
            <a:off x="5540325" y="4027956"/>
            <a:ext cx="339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c</a:t>
            </a:r>
            <a:endParaRPr lang="ko-KR" altLang="en-US" sz="1200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514C9A-F578-4CAD-B441-A4F0BB97DC88}"/>
              </a:ext>
            </a:extLst>
          </p:cNvPr>
          <p:cNvSpPr txBox="1"/>
          <p:nvPr/>
        </p:nvSpPr>
        <p:spPr>
          <a:xfrm>
            <a:off x="6773653" y="4042763"/>
            <a:ext cx="339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d</a:t>
            </a:r>
            <a:endParaRPr lang="ko-KR" altLang="en-US" sz="1200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E7F586-D4C4-4289-87D2-C878C9127FF4}"/>
              </a:ext>
            </a:extLst>
          </p:cNvPr>
          <p:cNvSpPr/>
          <p:nvPr/>
        </p:nvSpPr>
        <p:spPr>
          <a:xfrm>
            <a:off x="2996442" y="3907906"/>
            <a:ext cx="5320077" cy="1357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말풍선: 사각형 38">
            <a:extLst>
              <a:ext uri="{FF2B5EF4-FFF2-40B4-BE49-F238E27FC236}">
                <a16:creationId xmlns:a16="http://schemas.microsoft.com/office/drawing/2014/main" id="{2934533C-7E94-4C54-9C1A-220B63414693}"/>
              </a:ext>
            </a:extLst>
          </p:cNvPr>
          <p:cNvSpPr/>
          <p:nvPr/>
        </p:nvSpPr>
        <p:spPr>
          <a:xfrm>
            <a:off x="4948121" y="5539110"/>
            <a:ext cx="1512210" cy="648091"/>
          </a:xfrm>
          <a:prstGeom prst="wedgeRectCallout">
            <a:avLst>
              <a:gd name="adj1" fmla="val -22042"/>
              <a:gd name="adj2" fmla="val -815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FF28B8-0677-4128-8B02-69E528CBF6BC}"/>
              </a:ext>
            </a:extLst>
          </p:cNvPr>
          <p:cNvSpPr txBox="1"/>
          <p:nvPr/>
        </p:nvSpPr>
        <p:spPr>
          <a:xfrm>
            <a:off x="5040065" y="5727613"/>
            <a:ext cx="136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IoC</a:t>
            </a:r>
            <a:r>
              <a:rPr lang="en-US" altLang="ko-KR" sz="1400" dirty="0"/>
              <a:t> Container</a:t>
            </a:r>
            <a:endParaRPr lang="ko-KR" altLang="en-US" sz="1400" dirty="0"/>
          </a:p>
        </p:txBody>
      </p:sp>
      <p:sp>
        <p:nvSpPr>
          <p:cNvPr id="41" name="말풍선: 사각형 40">
            <a:extLst>
              <a:ext uri="{FF2B5EF4-FFF2-40B4-BE49-F238E27FC236}">
                <a16:creationId xmlns:a16="http://schemas.microsoft.com/office/drawing/2014/main" id="{46F2A8D3-B0FE-4D16-87B7-747BDB112C3D}"/>
              </a:ext>
            </a:extLst>
          </p:cNvPr>
          <p:cNvSpPr/>
          <p:nvPr/>
        </p:nvSpPr>
        <p:spPr>
          <a:xfrm>
            <a:off x="3491850" y="426076"/>
            <a:ext cx="792110" cy="384129"/>
          </a:xfrm>
          <a:prstGeom prst="wedgeRectCallout">
            <a:avLst>
              <a:gd name="adj1" fmla="val -16023"/>
              <a:gd name="adj2" fmla="val 9473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9CAECF-D429-454E-9DC2-5CE17DD1A366}"/>
              </a:ext>
            </a:extLst>
          </p:cNvPr>
          <p:cNvSpPr txBox="1"/>
          <p:nvPr/>
        </p:nvSpPr>
        <p:spPr>
          <a:xfrm>
            <a:off x="3491850" y="494875"/>
            <a:ext cx="792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객체 생성</a:t>
            </a:r>
          </a:p>
        </p:txBody>
      </p:sp>
      <p:sp>
        <p:nvSpPr>
          <p:cNvPr id="43" name="말풍선: 사각형 42">
            <a:extLst>
              <a:ext uri="{FF2B5EF4-FFF2-40B4-BE49-F238E27FC236}">
                <a16:creationId xmlns:a16="http://schemas.microsoft.com/office/drawing/2014/main" id="{9A758F69-D037-4FE7-883C-499918D6D96C}"/>
              </a:ext>
            </a:extLst>
          </p:cNvPr>
          <p:cNvSpPr/>
          <p:nvPr/>
        </p:nvSpPr>
        <p:spPr>
          <a:xfrm>
            <a:off x="4247955" y="1663294"/>
            <a:ext cx="792110" cy="384129"/>
          </a:xfrm>
          <a:prstGeom prst="wedgeRectCallout">
            <a:avLst>
              <a:gd name="adj1" fmla="val -50895"/>
              <a:gd name="adj2" fmla="val -13835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365DFA-0D64-4B4F-9467-E8D3E1985C4F}"/>
              </a:ext>
            </a:extLst>
          </p:cNvPr>
          <p:cNvSpPr txBox="1"/>
          <p:nvPr/>
        </p:nvSpPr>
        <p:spPr>
          <a:xfrm>
            <a:off x="4228856" y="1656280"/>
            <a:ext cx="7921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의존성</a:t>
            </a:r>
            <a:endParaRPr lang="en-US" altLang="ko-KR" sz="1100" dirty="0"/>
          </a:p>
          <a:p>
            <a:r>
              <a:rPr lang="ko-KR" altLang="en-US" sz="1100" dirty="0"/>
              <a:t>객체 생성</a:t>
            </a:r>
          </a:p>
        </p:txBody>
      </p:sp>
      <p:sp>
        <p:nvSpPr>
          <p:cNvPr id="45" name="말풍선: 사각형 44">
            <a:extLst>
              <a:ext uri="{FF2B5EF4-FFF2-40B4-BE49-F238E27FC236}">
                <a16:creationId xmlns:a16="http://schemas.microsoft.com/office/drawing/2014/main" id="{1B2C66FE-9C5E-4E43-8AB1-7510DD34EB9A}"/>
              </a:ext>
            </a:extLst>
          </p:cNvPr>
          <p:cNvSpPr/>
          <p:nvPr/>
        </p:nvSpPr>
        <p:spPr>
          <a:xfrm>
            <a:off x="4644010" y="243561"/>
            <a:ext cx="792110" cy="652981"/>
          </a:xfrm>
          <a:prstGeom prst="wedgeRectCallout">
            <a:avLst>
              <a:gd name="adj1" fmla="val -20832"/>
              <a:gd name="adj2" fmla="val 813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7AC211-BD70-464B-A8E2-B844F4CA94DA}"/>
              </a:ext>
            </a:extLst>
          </p:cNvPr>
          <p:cNvSpPr txBox="1"/>
          <p:nvPr/>
        </p:nvSpPr>
        <p:spPr>
          <a:xfrm>
            <a:off x="4617234" y="313191"/>
            <a:ext cx="7921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의존성</a:t>
            </a:r>
            <a:endParaRPr lang="en-US" altLang="ko-KR" sz="1100" dirty="0"/>
          </a:p>
          <a:p>
            <a:r>
              <a:rPr lang="ko-KR" altLang="en-US" sz="1100" dirty="0"/>
              <a:t>객체 메소드 호출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B3767-FE50-4106-BE12-614D2DEC3A11}"/>
              </a:ext>
            </a:extLst>
          </p:cNvPr>
          <p:cNvSpPr txBox="1"/>
          <p:nvPr/>
        </p:nvSpPr>
        <p:spPr>
          <a:xfrm>
            <a:off x="4377368" y="6214823"/>
            <a:ext cx="3735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객체의 생성을 책임지고 의존성을 관리한다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EF0BB-5898-4E37-8BBD-1ACD4A825E6E}"/>
              </a:ext>
            </a:extLst>
          </p:cNvPr>
          <p:cNvSpPr txBox="1"/>
          <p:nvPr/>
        </p:nvSpPr>
        <p:spPr>
          <a:xfrm>
            <a:off x="3355200" y="2151756"/>
            <a:ext cx="106541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public class A{</a:t>
            </a:r>
          </a:p>
          <a:p>
            <a:r>
              <a:rPr lang="en-US" altLang="ko-KR" sz="1050" dirty="0"/>
              <a:t>B </a:t>
            </a:r>
            <a:r>
              <a:rPr lang="en-US" altLang="ko-KR" sz="1050" dirty="0" err="1"/>
              <a:t>b</a:t>
            </a:r>
            <a:r>
              <a:rPr lang="en-US" altLang="ko-KR" sz="1050" dirty="0"/>
              <a:t> = new B();</a:t>
            </a:r>
          </a:p>
          <a:p>
            <a:r>
              <a:rPr lang="en-US" altLang="ko-KR" sz="1050" dirty="0"/>
              <a:t>}</a:t>
            </a:r>
            <a:endParaRPr lang="ko-KR" altLang="en-US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DE523F-A3F0-4EC6-BD5A-BE79409D2869}"/>
              </a:ext>
            </a:extLst>
          </p:cNvPr>
          <p:cNvSpPr txBox="1"/>
          <p:nvPr/>
        </p:nvSpPr>
        <p:spPr>
          <a:xfrm>
            <a:off x="4587225" y="2151757"/>
            <a:ext cx="106541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public class B{</a:t>
            </a:r>
          </a:p>
          <a:p>
            <a:r>
              <a:rPr lang="en-US" altLang="ko-KR" sz="1050" dirty="0"/>
              <a:t>C </a:t>
            </a:r>
            <a:r>
              <a:rPr lang="en-US" altLang="ko-KR" sz="1050" dirty="0" err="1"/>
              <a:t>c</a:t>
            </a:r>
            <a:r>
              <a:rPr lang="en-US" altLang="ko-KR" sz="1050" dirty="0"/>
              <a:t> = new C();</a:t>
            </a:r>
          </a:p>
          <a:p>
            <a:r>
              <a:rPr lang="en-US" altLang="ko-KR" sz="1050" dirty="0"/>
              <a:t>}</a:t>
            </a:r>
            <a:endParaRPr lang="ko-KR" alt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6A555CD-20BB-497F-8B18-D3CC3FD302B3}"/>
              </a:ext>
            </a:extLst>
          </p:cNvPr>
          <p:cNvSpPr txBox="1"/>
          <p:nvPr/>
        </p:nvSpPr>
        <p:spPr>
          <a:xfrm>
            <a:off x="5804267" y="2151755"/>
            <a:ext cx="10919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public class C{</a:t>
            </a:r>
          </a:p>
          <a:p>
            <a:r>
              <a:rPr lang="en-US" altLang="ko-KR" sz="1050" dirty="0"/>
              <a:t>D </a:t>
            </a:r>
            <a:r>
              <a:rPr lang="en-US" altLang="ko-KR" sz="1050" dirty="0" err="1"/>
              <a:t>d</a:t>
            </a:r>
            <a:r>
              <a:rPr lang="en-US" altLang="ko-KR" sz="1050" dirty="0"/>
              <a:t> = new D();</a:t>
            </a:r>
          </a:p>
          <a:p>
            <a:r>
              <a:rPr lang="en-US" altLang="ko-KR" sz="1050" dirty="0"/>
              <a:t>}</a:t>
            </a:r>
            <a:endParaRPr lang="ko-KR" altLang="en-US" sz="105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D08AB0-99A5-48AD-931E-6058E0986E43}"/>
              </a:ext>
            </a:extLst>
          </p:cNvPr>
          <p:cNvSpPr txBox="1"/>
          <p:nvPr/>
        </p:nvSpPr>
        <p:spPr>
          <a:xfrm>
            <a:off x="7047815" y="2151757"/>
            <a:ext cx="10654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public class D{</a:t>
            </a:r>
          </a:p>
          <a:p>
            <a:r>
              <a:rPr lang="en-US" altLang="ko-KR" sz="1050" dirty="0"/>
              <a:t>}</a:t>
            </a:r>
            <a:endParaRPr lang="ko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1559B3-3316-4727-BDD1-89C2ED20AEB4}"/>
              </a:ext>
            </a:extLst>
          </p:cNvPr>
          <p:cNvSpPr txBox="1"/>
          <p:nvPr/>
        </p:nvSpPr>
        <p:spPr>
          <a:xfrm>
            <a:off x="6460331" y="5470675"/>
            <a:ext cx="2047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의존성 객체가 필요한 경우 컨테이너에서 필요한 객체를 주입해준다</a:t>
            </a:r>
          </a:p>
        </p:txBody>
      </p:sp>
    </p:spTree>
    <p:extLst>
      <p:ext uri="{BB962C8B-B14F-4D97-AF65-F5344CB8AC3E}">
        <p14:creationId xmlns:p14="http://schemas.microsoft.com/office/powerpoint/2010/main" val="219938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5" grpId="0"/>
      <p:bldP spid="17" grpId="0" animBg="1"/>
      <p:bldP spid="18" grpId="0" animBg="1"/>
      <p:bldP spid="19" grpId="0"/>
      <p:bldP spid="23" grpId="0"/>
      <p:bldP spid="25" grpId="0" animBg="1"/>
      <p:bldP spid="26" grpId="0" animBg="1"/>
      <p:bldP spid="29" grpId="0" animBg="1"/>
      <p:bldP spid="30" grpId="0" animBg="1"/>
      <p:bldP spid="34" grpId="0"/>
      <p:bldP spid="35" grpId="0"/>
      <p:bldP spid="36" grpId="0"/>
      <p:bldP spid="38" grpId="0" animBg="1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 animBg="1"/>
      <p:bldP spid="46" grpId="0"/>
      <p:bldP spid="3" grpId="0"/>
      <p:bldP spid="4" grpId="0"/>
      <p:bldP spid="58" grpId="0"/>
      <p:bldP spid="59" grpId="0"/>
      <p:bldP spid="60" grpId="0"/>
      <p:bldP spid="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3432387-8167-4DE0-B9BA-42EA82649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73A46D-2487-4D9A-889D-B3E507349F0C}"/>
              </a:ext>
            </a:extLst>
          </p:cNvPr>
          <p:cNvSpPr txBox="1"/>
          <p:nvPr/>
        </p:nvSpPr>
        <p:spPr>
          <a:xfrm>
            <a:off x="467430" y="426076"/>
            <a:ext cx="740908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#02-3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4794E-023A-4C5C-AF1A-60F44ECE18A2}"/>
              </a:ext>
            </a:extLst>
          </p:cNvPr>
          <p:cNvSpPr txBox="1"/>
          <p:nvPr/>
        </p:nvSpPr>
        <p:spPr>
          <a:xfrm>
            <a:off x="467430" y="764630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oto Sans CJK SC Bold" pitchFamily="34" charset="-127"/>
                <a:ea typeface="Noto Sans CJK SC Bold" pitchFamily="34" charset="-127"/>
              </a:rPr>
              <a:t>컨테이너의 종류</a:t>
            </a:r>
            <a:endParaRPr lang="en-US" altLang="ko-KR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B13A7-A5D5-4C77-AB1F-F037231A63E4}"/>
              </a:ext>
            </a:extLst>
          </p:cNvPr>
          <p:cNvSpPr txBox="1"/>
          <p:nvPr/>
        </p:nvSpPr>
        <p:spPr>
          <a:xfrm>
            <a:off x="2948521" y="413116"/>
            <a:ext cx="554477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Gadugi" panose="020B0502040204020203" pitchFamily="34" charset="0"/>
                <a:ea typeface="Gadugi" panose="020B0502040204020203" pitchFamily="34" charset="0"/>
              </a:rPr>
              <a:t>BeanFactory</a:t>
            </a:r>
            <a:endParaRPr lang="en-US" altLang="ko-KR" b="1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단순히 컨테이너에서 객체를 생성하고 </a:t>
            </a:r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DI</a:t>
            </a:r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를 처리해주는 기능만을 제공 </a:t>
            </a:r>
            <a:r>
              <a:rPr lang="en-US" altLang="ko-KR" sz="1400" dirty="0" err="1">
                <a:latin typeface="Gadugi" panose="020B0502040204020203" pitchFamily="34" charset="0"/>
                <a:ea typeface="Gadugi" panose="020B0502040204020203" pitchFamily="34" charset="0"/>
              </a:rPr>
              <a:t>BeanFactory</a:t>
            </a:r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가 </a:t>
            </a:r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Bean</a:t>
            </a:r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의 정의는 즉시 </a:t>
            </a:r>
            <a:r>
              <a:rPr lang="ko-KR" altLang="en-US" sz="1400" dirty="0" err="1">
                <a:latin typeface="Gadugi" panose="020B0502040204020203" pitchFamily="34" charset="0"/>
                <a:ea typeface="Gadugi" panose="020B0502040204020203" pitchFamily="34" charset="0"/>
              </a:rPr>
              <a:t>로딩하는</a:t>
            </a:r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 반면에 </a:t>
            </a:r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Bean</a:t>
            </a:r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자체가 필요하기 전까지는 인스턴스화를 하지 않는다</a:t>
            </a:r>
            <a:endParaRPr lang="en-US" altLang="ko-KR" sz="14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endParaRPr lang="en-US" altLang="ko-KR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endParaRPr lang="en-US" altLang="ko-KR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endParaRPr lang="en-US" altLang="ko-KR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Gadugi" panose="020B0502040204020203" pitchFamily="34" charset="0"/>
                <a:ea typeface="Gadugi" panose="020B0502040204020203" pitchFamily="34" charset="0"/>
              </a:rPr>
              <a:t>ApplicationContext</a:t>
            </a:r>
            <a:endParaRPr lang="en-US" altLang="ko-KR" b="1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Bean</a:t>
            </a:r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을 등록</a:t>
            </a:r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,</a:t>
            </a:r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생성</a:t>
            </a:r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,</a:t>
            </a:r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조회</a:t>
            </a:r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,</a:t>
            </a:r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반환</a:t>
            </a:r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,</a:t>
            </a:r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관리 하는 기능은 </a:t>
            </a:r>
            <a:r>
              <a:rPr lang="en-US" altLang="ko-KR" sz="1400" dirty="0" err="1">
                <a:latin typeface="Gadugi" panose="020B0502040204020203" pitchFamily="34" charset="0"/>
                <a:ea typeface="Gadugi" panose="020B0502040204020203" pitchFamily="34" charset="0"/>
              </a:rPr>
              <a:t>BeanFactory</a:t>
            </a:r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와 같다</a:t>
            </a:r>
            <a:endParaRPr lang="en-US" altLang="ko-KR" sz="14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ko-KR" sz="1400" dirty="0" err="1">
                <a:latin typeface="Gadugi" panose="020B0502040204020203" pitchFamily="34" charset="0"/>
                <a:ea typeface="Gadugi" panose="020B0502040204020203" pitchFamily="34" charset="0"/>
              </a:rPr>
              <a:t>BeanFactory</a:t>
            </a:r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와 유사한 기능을 제공하지만 좀 더 많은 기능을 제공한다</a:t>
            </a:r>
            <a:endParaRPr lang="en-US" altLang="ko-KR" sz="14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endParaRPr lang="en-US" altLang="ko-KR" sz="14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추가적으로 제공해주는 기능들</a:t>
            </a:r>
            <a:endParaRPr lang="en-US" altLang="ko-KR" sz="14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국제화가 지원되는 텍스트 메시지를 관리해줌</a:t>
            </a:r>
            <a:endParaRPr lang="en-US" altLang="ko-KR" sz="14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이미지같은 파일을 </a:t>
            </a:r>
            <a:r>
              <a:rPr lang="ko-KR" altLang="en-US" sz="1400" dirty="0" err="1">
                <a:latin typeface="Gadugi" panose="020B0502040204020203" pitchFamily="34" charset="0"/>
                <a:ea typeface="Gadugi" panose="020B0502040204020203" pitchFamily="34" charset="0"/>
              </a:rPr>
              <a:t>로드할</a:t>
            </a:r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 수 있는 포괄적인 방법을 제공해줌</a:t>
            </a:r>
            <a:endParaRPr lang="en-US" altLang="ko-KR" sz="14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ko-KR" altLang="en-US" sz="1400" dirty="0" err="1">
                <a:latin typeface="Gadugi" panose="020B0502040204020203" pitchFamily="34" charset="0"/>
                <a:ea typeface="Gadugi" panose="020B0502040204020203" pitchFamily="34" charset="0"/>
              </a:rPr>
              <a:t>리스너로</a:t>
            </a:r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 등록된 빈에게 이벤트 발생을 알려줌</a:t>
            </a:r>
            <a:endParaRPr lang="en-US" altLang="ko-KR" sz="14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endParaRPr lang="en-US" altLang="ko-KR" sz="14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ko-KR" altLang="en-US" sz="1600" b="1" dirty="0">
                <a:latin typeface="Gadugi" panose="020B0502040204020203" pitchFamily="34" charset="0"/>
                <a:ea typeface="Gadugi" panose="020B0502040204020203" pitchFamily="34" charset="0"/>
              </a:rPr>
              <a:t>둘은 </a:t>
            </a:r>
            <a:r>
              <a:rPr lang="en-US" altLang="ko-KR" sz="1600" b="1" dirty="0" err="1">
                <a:latin typeface="Gadugi" panose="020B0502040204020203" pitchFamily="34" charset="0"/>
                <a:ea typeface="Gadugi" panose="020B0502040204020203" pitchFamily="34" charset="0"/>
              </a:rPr>
              <a:t>singletone</a:t>
            </a:r>
            <a:r>
              <a:rPr lang="en-US" altLang="ko-KR" sz="1600" b="1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ko-KR" altLang="en-US" sz="1600" b="1" dirty="0">
                <a:latin typeface="Gadugi" panose="020B0502040204020203" pitchFamily="34" charset="0"/>
                <a:ea typeface="Gadugi" panose="020B0502040204020203" pitchFamily="34" charset="0"/>
              </a:rPr>
              <a:t>빈을 </a:t>
            </a:r>
            <a:r>
              <a:rPr lang="en-US" altLang="ko-KR" sz="1600" b="1" dirty="0">
                <a:latin typeface="Gadugi" panose="020B0502040204020203" pitchFamily="34" charset="0"/>
                <a:ea typeface="Gadugi" panose="020B0502040204020203" pitchFamily="34" charset="0"/>
              </a:rPr>
              <a:t>loading</a:t>
            </a:r>
            <a:r>
              <a:rPr lang="ko-KR" altLang="en-US" sz="1600" b="1" dirty="0">
                <a:latin typeface="Gadugi" panose="020B0502040204020203" pitchFamily="34" charset="0"/>
                <a:ea typeface="Gadugi" panose="020B0502040204020203" pitchFamily="34" charset="0"/>
              </a:rPr>
              <a:t>하는 방법에서도 차이가 있다</a:t>
            </a:r>
            <a:r>
              <a:rPr lang="en-US" altLang="ko-KR" sz="1600" b="1" dirty="0"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  <a:p>
            <a:r>
              <a:rPr lang="en-US" altLang="ko-KR" sz="1400" dirty="0" err="1">
                <a:latin typeface="Gadugi" panose="020B0502040204020203" pitchFamily="34" charset="0"/>
                <a:ea typeface="Gadugi" panose="020B0502040204020203" pitchFamily="34" charset="0"/>
              </a:rPr>
              <a:t>BeanFactory</a:t>
            </a:r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는 </a:t>
            </a:r>
            <a:r>
              <a:rPr lang="en-US" altLang="ko-KR" sz="1400" dirty="0" err="1">
                <a:latin typeface="Gadugi" panose="020B0502040204020203" pitchFamily="34" charset="0"/>
                <a:ea typeface="Gadugi" panose="020B0502040204020203" pitchFamily="34" charset="0"/>
              </a:rPr>
              <a:t>getBean</a:t>
            </a:r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() </a:t>
            </a:r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메소드가 호출될 때 까지</a:t>
            </a:r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 Bean</a:t>
            </a:r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의 생성을 미룬다</a:t>
            </a:r>
            <a:endParaRPr lang="en-US" altLang="ko-KR" sz="14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즉</a:t>
            </a:r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altLang="ko-KR" sz="1400" dirty="0" err="1">
                <a:latin typeface="Gadugi" panose="020B0502040204020203" pitchFamily="34" charset="0"/>
                <a:ea typeface="Gadugi" panose="020B0502040204020203" pitchFamily="34" charset="0"/>
              </a:rPr>
              <a:t>BeanFactory</a:t>
            </a:r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는 모든 빈을 </a:t>
            </a:r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lazy loading</a:t>
            </a:r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한다</a:t>
            </a:r>
            <a:endParaRPr lang="en-US" altLang="ko-KR" sz="14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endParaRPr lang="en-US" altLang="ko-KR" sz="14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ko-KR" sz="1400" dirty="0" err="1">
                <a:latin typeface="Gadugi" panose="020B0502040204020203" pitchFamily="34" charset="0"/>
                <a:ea typeface="Gadugi" panose="020B0502040204020203" pitchFamily="34" charset="0"/>
              </a:rPr>
              <a:t>ApplicationContext</a:t>
            </a:r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는 </a:t>
            </a:r>
            <a:r>
              <a:rPr lang="en-US" altLang="ko-KR" sz="1400" dirty="0" err="1">
                <a:latin typeface="Gadugi" panose="020B0502040204020203" pitchFamily="34" charset="0"/>
                <a:ea typeface="Gadugi" panose="020B0502040204020203" pitchFamily="34" charset="0"/>
              </a:rPr>
              <a:t>singletone</a:t>
            </a:r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빈을 미리 로딩</a:t>
            </a:r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(preloading)</a:t>
            </a:r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 함으로써</a:t>
            </a:r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그 빈이 필요할 때 즉시 사용될 수 있도록 보장해준다</a:t>
            </a:r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  <a:p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다시 말해 </a:t>
            </a:r>
            <a:r>
              <a:rPr lang="en-US" altLang="ko-KR" sz="1400" dirty="0" err="1">
                <a:latin typeface="Gadugi" panose="020B0502040204020203" pitchFamily="34" charset="0"/>
                <a:ea typeface="Gadugi" panose="020B0502040204020203" pitchFamily="34" charset="0"/>
              </a:rPr>
              <a:t>ApplicationContext</a:t>
            </a:r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는 </a:t>
            </a:r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Bean</a:t>
            </a:r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이 생성되기를 기다릴 필요가 없다는 뜻이다</a:t>
            </a:r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981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3432387-8167-4DE0-B9BA-42EA82649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73A46D-2487-4D9A-889D-B3E507349F0C}"/>
              </a:ext>
            </a:extLst>
          </p:cNvPr>
          <p:cNvSpPr txBox="1"/>
          <p:nvPr/>
        </p:nvSpPr>
        <p:spPr>
          <a:xfrm>
            <a:off x="467430" y="426076"/>
            <a:ext cx="740908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#02-4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4794E-023A-4C5C-AF1A-60F44ECE18A2}"/>
              </a:ext>
            </a:extLst>
          </p:cNvPr>
          <p:cNvSpPr txBox="1"/>
          <p:nvPr/>
        </p:nvSpPr>
        <p:spPr>
          <a:xfrm>
            <a:off x="467430" y="764630"/>
            <a:ext cx="1633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Application</a:t>
            </a:r>
          </a:p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Context </a:t>
            </a:r>
            <a:r>
              <a:rPr lang="ko-KR" altLang="en-US" sz="1600" dirty="0">
                <a:latin typeface="Noto Sans CJK SC Bold" pitchFamily="34" charset="-127"/>
                <a:ea typeface="Noto Sans CJK SC Bold" pitchFamily="34" charset="-127"/>
              </a:rPr>
              <a:t>의 종류</a:t>
            </a:r>
            <a:endParaRPr lang="en-US" altLang="ko-KR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B13A7-A5D5-4C77-AB1F-F037231A63E4}"/>
              </a:ext>
            </a:extLst>
          </p:cNvPr>
          <p:cNvSpPr txBox="1"/>
          <p:nvPr/>
        </p:nvSpPr>
        <p:spPr>
          <a:xfrm>
            <a:off x="2948521" y="413116"/>
            <a:ext cx="554477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B0F0"/>
                </a:solidFill>
              </a:rPr>
              <a:t>ClassPathXml</a:t>
            </a:r>
            <a:r>
              <a:rPr lang="en-US" altLang="ko-KR" dirty="0" err="1">
                <a:latin typeface="Gadugi" panose="020B0502040204020203" pitchFamily="34" charset="0"/>
                <a:ea typeface="Gadugi" panose="020B0502040204020203" pitchFamily="34" charset="0"/>
              </a:rPr>
              <a:t>ApplicationContext</a:t>
            </a:r>
            <a:endParaRPr lang="en-US" altLang="ko-KR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ko-KR" altLang="en-US" sz="1400" dirty="0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클래스 경로에 있는 </a:t>
            </a:r>
            <a:r>
              <a:rPr lang="en-US" altLang="ko-KR" sz="1400" dirty="0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XML </a:t>
            </a:r>
            <a:r>
              <a:rPr lang="ko-KR" altLang="en-US" sz="1400" dirty="0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파일로부터 설정 정보를 </a:t>
            </a:r>
            <a:r>
              <a:rPr lang="ko-KR" altLang="en-US" sz="1400" dirty="0" err="1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로딩한다</a:t>
            </a:r>
            <a:endParaRPr lang="en-US" altLang="ko-KR" sz="1400" dirty="0">
              <a:latin typeface="Noto Sans CJK SC DemiLight" panose="020B0400000000000000" pitchFamily="34" charset="-127"/>
              <a:ea typeface="Noto Sans CJK SC DemiLight" panose="020B0400000000000000" pitchFamily="34" charset="-127"/>
            </a:endParaRPr>
          </a:p>
          <a:p>
            <a:r>
              <a:rPr lang="en-US" altLang="ko-KR" sz="1400" dirty="0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Ex) </a:t>
            </a:r>
            <a:r>
              <a:rPr lang="en-US" altLang="ko-KR" sz="1400" dirty="0" err="1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ApplicationContext</a:t>
            </a:r>
            <a:r>
              <a:rPr lang="en-US" altLang="ko-KR" sz="1400" dirty="0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 ac = new </a:t>
            </a:r>
            <a:r>
              <a:rPr lang="en-US" altLang="ko-KR" sz="1400" dirty="0" err="1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ClassPathXmlApplicationContext</a:t>
            </a:r>
            <a:r>
              <a:rPr lang="en-US" altLang="ko-KR" sz="1400" dirty="0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(“</a:t>
            </a:r>
            <a:r>
              <a:rPr lang="en-US" altLang="ko-KR" sz="1400" dirty="0" err="1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ioc</a:t>
            </a:r>
            <a:r>
              <a:rPr lang="en-US" altLang="ko-KR" sz="1400" dirty="0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/~~~”);</a:t>
            </a:r>
          </a:p>
          <a:p>
            <a:endParaRPr lang="en-US" altLang="ko-KR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B0F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FileSystemXml</a:t>
            </a:r>
            <a:r>
              <a:rPr lang="en-US" altLang="ko-KR" dirty="0" err="1">
                <a:latin typeface="Gadugi" panose="020B0502040204020203" pitchFamily="34" charset="0"/>
                <a:ea typeface="Gadugi" panose="020B0502040204020203" pitchFamily="34" charset="0"/>
              </a:rPr>
              <a:t>ApplicationContext</a:t>
            </a:r>
            <a:endParaRPr lang="en-US" altLang="ko-KR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ko-KR" altLang="en-US" sz="1400" dirty="0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파일 시스템에 있는 </a:t>
            </a:r>
            <a:r>
              <a:rPr lang="en-US" altLang="ko-KR" sz="1400" dirty="0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XML</a:t>
            </a:r>
            <a:r>
              <a:rPr lang="ko-KR" altLang="en-US" sz="1400" dirty="0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파일로부터 설정 정보를 </a:t>
            </a:r>
            <a:r>
              <a:rPr lang="ko-KR" altLang="en-US" sz="1400" dirty="0" err="1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로딩한다</a:t>
            </a:r>
            <a:endParaRPr lang="en-US" altLang="ko-KR" sz="1400" dirty="0">
              <a:latin typeface="Noto Sans CJK SC DemiLight" panose="020B0400000000000000" pitchFamily="34" charset="-127"/>
              <a:ea typeface="Noto Sans CJK SC DemiLight" panose="020B0400000000000000" pitchFamily="34" charset="-127"/>
            </a:endParaRPr>
          </a:p>
          <a:p>
            <a:r>
              <a:rPr lang="en-US" altLang="ko-KR" sz="1400" dirty="0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Ex) </a:t>
            </a:r>
            <a:r>
              <a:rPr lang="en-US" altLang="ko-KR" sz="1400" dirty="0" err="1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ApplicationContext</a:t>
            </a:r>
            <a:r>
              <a:rPr lang="en-US" altLang="ko-KR" sz="1400" dirty="0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 ac = new </a:t>
            </a:r>
            <a:r>
              <a:rPr lang="en-US" altLang="ko-KR" sz="1400" dirty="0" err="1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FileSystemXmlApplicationContext</a:t>
            </a:r>
            <a:r>
              <a:rPr lang="en-US" altLang="ko-KR" sz="1400" dirty="0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(“/</a:t>
            </a:r>
            <a:r>
              <a:rPr lang="en-US" altLang="ko-KR" sz="1400" dirty="0" err="1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src</a:t>
            </a:r>
            <a:r>
              <a:rPr lang="en-US" altLang="ko-KR" sz="1400" dirty="0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/</a:t>
            </a:r>
            <a:r>
              <a:rPr lang="en-US" altLang="ko-KR" sz="1400" dirty="0" err="1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img</a:t>
            </a:r>
            <a:r>
              <a:rPr lang="en-US" altLang="ko-KR" sz="1400" dirty="0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/~~~”);</a:t>
            </a:r>
          </a:p>
          <a:p>
            <a:endParaRPr lang="en-US" altLang="ko-KR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B0F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XmlWeb</a:t>
            </a:r>
            <a:r>
              <a:rPr lang="en-US" altLang="ko-KR" dirty="0" err="1">
                <a:latin typeface="Gadugi" panose="020B0502040204020203" pitchFamily="34" charset="0"/>
                <a:ea typeface="Gadugi" panose="020B0502040204020203" pitchFamily="34" charset="0"/>
              </a:rPr>
              <a:t>ApplicationContext</a:t>
            </a:r>
            <a:endParaRPr lang="en-US" altLang="ko-KR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ko-KR" altLang="en-US" sz="1400" dirty="0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웹 어플리케이션에 포함돼 있는 </a:t>
            </a:r>
            <a:r>
              <a:rPr lang="en-US" altLang="ko-KR" sz="1400" dirty="0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XML </a:t>
            </a:r>
            <a:r>
              <a:rPr lang="ko-KR" altLang="en-US" sz="1400" dirty="0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파일로부터 설정 정보를 </a:t>
            </a:r>
            <a:r>
              <a:rPr lang="ko-KR" altLang="en-US" sz="1400" dirty="0" err="1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로딩한다</a:t>
            </a:r>
            <a:endParaRPr lang="ko-KR" altLang="en-US" sz="1400" dirty="0">
              <a:latin typeface="Noto Sans CJK SC DemiLight" panose="020B0400000000000000" pitchFamily="34" charset="-127"/>
              <a:ea typeface="Noto Sans CJK SC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148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3432387-8167-4DE0-B9BA-42EA82649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73A46D-2487-4D9A-889D-B3E507349F0C}"/>
              </a:ext>
            </a:extLst>
          </p:cNvPr>
          <p:cNvSpPr txBox="1"/>
          <p:nvPr/>
        </p:nvSpPr>
        <p:spPr>
          <a:xfrm>
            <a:off x="467430" y="426076"/>
            <a:ext cx="740908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#02-5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4794E-023A-4C5C-AF1A-60F44ECE18A2}"/>
              </a:ext>
            </a:extLst>
          </p:cNvPr>
          <p:cNvSpPr txBox="1"/>
          <p:nvPr/>
        </p:nvSpPr>
        <p:spPr>
          <a:xfrm>
            <a:off x="467430" y="764630"/>
            <a:ext cx="1397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Application</a:t>
            </a:r>
          </a:p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Context </a:t>
            </a:r>
            <a:r>
              <a:rPr lang="ko-KR" altLang="en-US" sz="1600" dirty="0">
                <a:latin typeface="Noto Sans CJK SC Bold" pitchFamily="34" charset="-127"/>
                <a:ea typeface="Noto Sans CJK SC Bold" pitchFamily="34" charset="-127"/>
              </a:rPr>
              <a:t>생성</a:t>
            </a:r>
            <a:endParaRPr lang="en-US" altLang="ko-KR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8890F5-D6A2-4142-9E1D-97632AF33A07}"/>
              </a:ext>
            </a:extLst>
          </p:cNvPr>
          <p:cNvSpPr txBox="1"/>
          <p:nvPr/>
        </p:nvSpPr>
        <p:spPr>
          <a:xfrm>
            <a:off x="3059790" y="426075"/>
            <a:ext cx="568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Gadugi" panose="020B0502040204020203" pitchFamily="34" charset="0"/>
                <a:ea typeface="Gadugi" panose="020B0502040204020203" pitchFamily="34" charset="0"/>
              </a:rPr>
              <a:t>ApplicationContext</a:t>
            </a:r>
            <a:r>
              <a:rPr lang="en-US" altLang="ko-KR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ko-KR" altLang="en-US" dirty="0">
                <a:latin typeface="Gadugi" panose="020B0502040204020203" pitchFamily="34" charset="0"/>
                <a:ea typeface="Gadugi" panose="020B0502040204020203" pitchFamily="34" charset="0"/>
              </a:rPr>
              <a:t>생성하기</a:t>
            </a:r>
            <a:endParaRPr lang="ko-KR" altLang="en-US" sz="1400" dirty="0">
              <a:latin typeface="Gadugi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34145A-6BB9-4E85-B254-08CA569C5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618" y="816236"/>
            <a:ext cx="6373114" cy="16766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6C104E-9A23-438F-A3AE-FAE99A913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618" y="2685946"/>
            <a:ext cx="5849166" cy="1486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D9E2BF-1770-43AD-B7C9-B281F41F0FB7}"/>
              </a:ext>
            </a:extLst>
          </p:cNvPr>
          <p:cNvSpPr txBox="1"/>
          <p:nvPr/>
        </p:nvSpPr>
        <p:spPr>
          <a:xfrm>
            <a:off x="2843760" y="4437140"/>
            <a:ext cx="584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부품의 총 가격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10000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세금을 포함한 총 가격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21000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B3E9A3-8BD3-4FCA-8A0F-AAA5346543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50" y="2714525"/>
            <a:ext cx="5315692" cy="1457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D54106-62C0-4E74-B4E6-56EE0B830308}"/>
              </a:ext>
            </a:extLst>
          </p:cNvPr>
          <p:cNvSpPr txBox="1"/>
          <p:nvPr/>
        </p:nvSpPr>
        <p:spPr>
          <a:xfrm>
            <a:off x="2843760" y="4365129"/>
            <a:ext cx="531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부품의 총 가격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10000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세금을 포함한 총 가격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친구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DC = 11000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C47464-DF5B-4526-AEC2-D5CF7DC079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65" y="1529886"/>
            <a:ext cx="6411220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1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6580A24-CB9F-4622-B60A-452ED47F7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67338-6AAF-4E57-87E5-B5467A597E24}"/>
              </a:ext>
            </a:extLst>
          </p:cNvPr>
          <p:cNvSpPr txBox="1"/>
          <p:nvPr/>
        </p:nvSpPr>
        <p:spPr>
          <a:xfrm>
            <a:off x="3525815" y="2420860"/>
            <a:ext cx="2092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latin typeface="Noto Sans CJK SC Bold" pitchFamily="34" charset="-127"/>
                <a:ea typeface="Noto Sans CJK SC Bold" pitchFamily="34" charset="-127"/>
              </a:rPr>
              <a:t>AOP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C7565-74B6-48E7-A01A-44D19CFE4BCA}"/>
              </a:ext>
            </a:extLst>
          </p:cNvPr>
          <p:cNvSpPr txBox="1"/>
          <p:nvPr/>
        </p:nvSpPr>
        <p:spPr>
          <a:xfrm>
            <a:off x="3841704" y="5661310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CHEEKY HONG</a:t>
            </a:r>
            <a:endParaRPr lang="ko-KR" altLang="en-US" sz="14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7372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B9A73E0-D560-49B0-A6EE-AB54C7AAD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1FA4C8-CE7D-4E42-A6BA-51B520307584}"/>
              </a:ext>
            </a:extLst>
          </p:cNvPr>
          <p:cNvSpPr txBox="1"/>
          <p:nvPr/>
        </p:nvSpPr>
        <p:spPr>
          <a:xfrm>
            <a:off x="467430" y="426076"/>
            <a:ext cx="740908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#03-1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5344A7-260D-49CF-93A1-A3888CDDA4AA}"/>
              </a:ext>
            </a:extLst>
          </p:cNvPr>
          <p:cNvSpPr txBox="1"/>
          <p:nvPr/>
        </p:nvSpPr>
        <p:spPr>
          <a:xfrm>
            <a:off x="467430" y="764630"/>
            <a:ext cx="16562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AOP</a:t>
            </a:r>
          </a:p>
          <a:p>
            <a:r>
              <a:rPr lang="en-US" altLang="ko-KR" dirty="0">
                <a:latin typeface="Noto Sans CJK SC Bold" pitchFamily="34" charset="-127"/>
                <a:ea typeface="Noto Sans CJK SC Bold" pitchFamily="34" charset="-127"/>
              </a:rPr>
              <a:t>(</a:t>
            </a:r>
            <a:r>
              <a:rPr lang="ko-KR" altLang="en-US" dirty="0">
                <a:latin typeface="Noto Sans CJK SC Bold" pitchFamily="34" charset="-127"/>
                <a:ea typeface="Noto Sans CJK SC Bold" pitchFamily="34" charset="-127"/>
              </a:rPr>
              <a:t>관점 지향 프로그래밍</a:t>
            </a:r>
            <a:r>
              <a:rPr lang="en-US" altLang="ko-KR" dirty="0">
                <a:latin typeface="Noto Sans CJK SC Bold" pitchFamily="34" charset="-127"/>
                <a:ea typeface="Noto Sans CJK SC Bold" pitchFamily="34" charset="-127"/>
              </a:rPr>
              <a:t>)</a:t>
            </a:r>
          </a:p>
          <a:p>
            <a:r>
              <a:rPr lang="en-US" altLang="ko-KR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Aspect Oriented Programming</a:t>
            </a:r>
            <a:endParaRPr lang="ko-KR" altLang="en-US" sz="1400" dirty="0">
              <a:latin typeface="Microsoft YaHei UI Light" panose="020B0502040204020203" pitchFamily="34" charset="-122"/>
              <a:ea typeface="Noto Sans CJK SC Bold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EF6108-1A98-45E4-A88A-5F386FC58AE4}"/>
              </a:ext>
            </a:extLst>
          </p:cNvPr>
          <p:cNvSpPr txBox="1"/>
          <p:nvPr/>
        </p:nvSpPr>
        <p:spPr>
          <a:xfrm>
            <a:off x="3326685" y="362031"/>
            <a:ext cx="49872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공통된 로직이나 기능을 하나의 모듈로 묶어서 </a:t>
            </a:r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algn="ctr"/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코드 밖에서 이 모듈을 비즈니스 로직에 삽입하는 것</a:t>
            </a:r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algn="ctr"/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핵심 부분을 건드리지 않으면서</a:t>
            </a:r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algn="ctr"/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중복 코드를 제거할 수 있다는 장점이 있다</a:t>
            </a:r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  <a:p>
            <a:pPr algn="ctr"/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85A7484-B04E-408B-8D25-ACF6FE86C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097" y="1628750"/>
            <a:ext cx="5420481" cy="31436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BDF491-210D-47B3-A88C-7B4514037AB6}"/>
              </a:ext>
            </a:extLst>
          </p:cNvPr>
          <p:cNvSpPr txBox="1"/>
          <p:nvPr/>
        </p:nvSpPr>
        <p:spPr>
          <a:xfrm>
            <a:off x="3456019" y="5085230"/>
            <a:ext cx="4543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AOP</a:t>
            </a:r>
            <a:r>
              <a:rPr lang="ko-KR" altLang="en-US" dirty="0">
                <a:latin typeface="Noto Sans CJK SC Regular" panose="020B0500000000000000" pitchFamily="34" charset="-127"/>
                <a:ea typeface="Noto Sans CJK SC Regular" panose="020B0500000000000000" pitchFamily="34" charset="-127"/>
              </a:rPr>
              <a:t>의 기본 개념은 횡단 관심사에 대한 모듈화</a:t>
            </a:r>
            <a:endParaRPr lang="en-US" altLang="ko-KR" dirty="0">
              <a:latin typeface="Noto Sans CJK SC Regular" panose="020B0500000000000000" pitchFamily="34" charset="-127"/>
              <a:ea typeface="Noto Sans CJK SC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B9A73E0-D560-49B0-A6EE-AB54C7AAD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1FA4C8-CE7D-4E42-A6BA-51B520307584}"/>
              </a:ext>
            </a:extLst>
          </p:cNvPr>
          <p:cNvSpPr txBox="1"/>
          <p:nvPr/>
        </p:nvSpPr>
        <p:spPr>
          <a:xfrm>
            <a:off x="467430" y="426076"/>
            <a:ext cx="740908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#03-2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5344A7-260D-49CF-93A1-A3888CDDA4AA}"/>
              </a:ext>
            </a:extLst>
          </p:cNvPr>
          <p:cNvSpPr txBox="1"/>
          <p:nvPr/>
        </p:nvSpPr>
        <p:spPr>
          <a:xfrm>
            <a:off x="467430" y="764630"/>
            <a:ext cx="165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SC Bold" pitchFamily="34" charset="-127"/>
                <a:ea typeface="Noto Sans CJK SC Bold" pitchFamily="34" charset="-127"/>
              </a:rPr>
              <a:t>AOP</a:t>
            </a:r>
            <a:r>
              <a:rPr lang="ko-KR" altLang="en-US" dirty="0">
                <a:latin typeface="Noto Sans CJK SC Bold" pitchFamily="34" charset="-127"/>
                <a:ea typeface="Noto Sans CJK SC Bold" pitchFamily="34" charset="-127"/>
              </a:rPr>
              <a:t>가</a:t>
            </a:r>
            <a:endParaRPr lang="en-US" altLang="ko-KR" dirty="0"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dirty="0">
                <a:latin typeface="Noto Sans CJK SC Bold" pitchFamily="34" charset="-127"/>
                <a:ea typeface="Noto Sans CJK SC Bold" pitchFamily="34" charset="-127"/>
              </a:rPr>
              <a:t>사용되는 경우</a:t>
            </a:r>
            <a:endParaRPr lang="en-US" altLang="ko-KR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BDF491-210D-47B3-A88C-7B4514037AB6}"/>
              </a:ext>
            </a:extLst>
          </p:cNvPr>
          <p:cNvSpPr txBox="1"/>
          <p:nvPr/>
        </p:nvSpPr>
        <p:spPr>
          <a:xfrm>
            <a:off x="2658544" y="426076"/>
            <a:ext cx="647029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메소드 성능 검사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트랜잭션 처리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예외반환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아키텍처 검증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AOP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보통 설정 구조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&lt;</a:t>
            </a:r>
            <a:r>
              <a:rPr lang="en-US" altLang="ko-KR" sz="1400" dirty="0" err="1">
                <a:latin typeface="Gadugi" panose="020B0502040204020203" pitchFamily="34" charset="0"/>
                <a:ea typeface="Gadugi" panose="020B0502040204020203" pitchFamily="34" charset="0"/>
              </a:rPr>
              <a:t>aop:config</a:t>
            </a:r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&gt;</a:t>
            </a:r>
          </a:p>
          <a:p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	&lt;</a:t>
            </a:r>
            <a:r>
              <a:rPr lang="en-US" altLang="ko-KR" sz="1400" dirty="0" err="1">
                <a:latin typeface="Gadugi" panose="020B0502040204020203" pitchFamily="34" charset="0"/>
                <a:ea typeface="Gadugi" panose="020B0502040204020203" pitchFamily="34" charset="0"/>
              </a:rPr>
              <a:t>aop:pointcut</a:t>
            </a:r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/&gt; pointcut </a:t>
            </a:r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설정</a:t>
            </a:r>
            <a:endParaRPr lang="en-US" altLang="ko-KR" sz="14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	&lt;</a:t>
            </a:r>
            <a:r>
              <a:rPr lang="en-US" altLang="ko-KR" sz="1400" dirty="0" err="1">
                <a:latin typeface="Gadugi" panose="020B0502040204020203" pitchFamily="34" charset="0"/>
                <a:ea typeface="Gadugi" panose="020B0502040204020203" pitchFamily="34" charset="0"/>
              </a:rPr>
              <a:t>aop:aspect</a:t>
            </a:r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&gt;     aspect </a:t>
            </a:r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설정</a:t>
            </a:r>
            <a:endParaRPr lang="en-US" altLang="ko-KR" sz="14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		&lt;</a:t>
            </a:r>
            <a:r>
              <a:rPr lang="en-US" altLang="ko-KR" sz="1400" dirty="0" err="1">
                <a:latin typeface="Gadugi" panose="020B0502040204020203" pitchFamily="34" charset="0"/>
                <a:ea typeface="Gadugi" panose="020B0502040204020203" pitchFamily="34" charset="0"/>
              </a:rPr>
              <a:t>aop:before</a:t>
            </a:r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/&gt;  method </a:t>
            </a:r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실행 전</a:t>
            </a:r>
            <a:endParaRPr lang="en-US" altLang="ko-KR" sz="14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		&lt;</a:t>
            </a:r>
            <a:r>
              <a:rPr lang="en-US" altLang="ko-KR" sz="1400" dirty="0" err="1">
                <a:latin typeface="Gadugi" panose="020B0502040204020203" pitchFamily="34" charset="0"/>
                <a:ea typeface="Gadugi" panose="020B0502040204020203" pitchFamily="34" charset="0"/>
              </a:rPr>
              <a:t>aop:after-returning</a:t>
            </a:r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/&gt;  method </a:t>
            </a:r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정상 실행 후</a:t>
            </a:r>
            <a:endParaRPr lang="en-US" altLang="ko-KR" sz="14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		&lt;</a:t>
            </a:r>
            <a:r>
              <a:rPr lang="en-US" altLang="ko-KR" sz="1400" dirty="0" err="1">
                <a:latin typeface="Gadugi" panose="020B0502040204020203" pitchFamily="34" charset="0"/>
                <a:ea typeface="Gadugi" panose="020B0502040204020203" pitchFamily="34" charset="0"/>
              </a:rPr>
              <a:t>aop:after-throwing</a:t>
            </a:r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/&gt;  method </a:t>
            </a:r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예외 발생 시</a:t>
            </a:r>
            <a:endParaRPr lang="en-US" altLang="ko-KR" sz="14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		&lt;</a:t>
            </a:r>
            <a:r>
              <a:rPr lang="en-US" altLang="ko-KR" sz="1400" dirty="0" err="1">
                <a:latin typeface="Gadugi" panose="020B0502040204020203" pitchFamily="34" charset="0"/>
                <a:ea typeface="Gadugi" panose="020B0502040204020203" pitchFamily="34" charset="0"/>
              </a:rPr>
              <a:t>aop:after</a:t>
            </a:r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/&gt;  method </a:t>
            </a:r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실행 후 </a:t>
            </a:r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(</a:t>
            </a:r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예외 발생여부 상관없음</a:t>
            </a:r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)</a:t>
            </a:r>
          </a:p>
          <a:p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		&lt;</a:t>
            </a:r>
            <a:r>
              <a:rPr lang="en-US" altLang="ko-KR" sz="1400" dirty="0" err="1">
                <a:latin typeface="Gadugi" panose="020B0502040204020203" pitchFamily="34" charset="0"/>
                <a:ea typeface="Gadugi" panose="020B0502040204020203" pitchFamily="34" charset="0"/>
              </a:rPr>
              <a:t>aop:around</a:t>
            </a:r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/&gt;  </a:t>
            </a:r>
            <a:r>
              <a:rPr lang="ko-KR" alt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모든 시점 적용 가능</a:t>
            </a:r>
            <a:endParaRPr lang="en-US" altLang="ko-KR" sz="14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	&lt;/</a:t>
            </a:r>
            <a:r>
              <a:rPr lang="en-US" altLang="ko-KR" sz="1400" dirty="0" err="1">
                <a:latin typeface="Gadugi" panose="020B0502040204020203" pitchFamily="34" charset="0"/>
                <a:ea typeface="Gadugi" panose="020B0502040204020203" pitchFamily="34" charset="0"/>
              </a:rPr>
              <a:t>aop:aspect</a:t>
            </a:r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&gt;</a:t>
            </a:r>
          </a:p>
          <a:p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&lt;/</a:t>
            </a:r>
            <a:r>
              <a:rPr lang="en-US" altLang="ko-KR" sz="1400" dirty="0" err="1">
                <a:latin typeface="Gadugi" panose="020B0502040204020203" pitchFamily="34" charset="0"/>
                <a:ea typeface="Gadugi" panose="020B0502040204020203" pitchFamily="34" charset="0"/>
              </a:rPr>
              <a:t>aop:config</a:t>
            </a:r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&gt;</a:t>
            </a: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7786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B9A73E0-D560-49B0-A6EE-AB54C7AAD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1FA4C8-CE7D-4E42-A6BA-51B520307584}"/>
              </a:ext>
            </a:extLst>
          </p:cNvPr>
          <p:cNvSpPr txBox="1"/>
          <p:nvPr/>
        </p:nvSpPr>
        <p:spPr>
          <a:xfrm>
            <a:off x="467430" y="426076"/>
            <a:ext cx="740908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#03-3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5344A7-260D-49CF-93A1-A3888CDDA4AA}"/>
              </a:ext>
            </a:extLst>
          </p:cNvPr>
          <p:cNvSpPr txBox="1"/>
          <p:nvPr/>
        </p:nvSpPr>
        <p:spPr>
          <a:xfrm>
            <a:off x="467430" y="764630"/>
            <a:ext cx="165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SC Bold" pitchFamily="34" charset="-127"/>
                <a:ea typeface="Noto Sans CJK SC Bold" pitchFamily="34" charset="-127"/>
              </a:rPr>
              <a:t>AOP </a:t>
            </a:r>
            <a:r>
              <a:rPr lang="ko-KR" altLang="en-US" dirty="0">
                <a:latin typeface="Noto Sans CJK SC Bold" pitchFamily="34" charset="-127"/>
                <a:ea typeface="Noto Sans CJK SC Bold" pitchFamily="34" charset="-127"/>
              </a:rPr>
              <a:t>용어</a:t>
            </a:r>
            <a:endParaRPr lang="en-US" altLang="ko-KR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BDF491-210D-47B3-A88C-7B4514037AB6}"/>
              </a:ext>
            </a:extLst>
          </p:cNvPr>
          <p:cNvSpPr txBox="1"/>
          <p:nvPr/>
        </p:nvSpPr>
        <p:spPr>
          <a:xfrm>
            <a:off x="2658544" y="426076"/>
            <a:ext cx="6283964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에서만 사용되는 용어들이 아닌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AOP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프레임워크 전체에서 사용 되는 공용어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JoinPoint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횡단 관심 모듈의 기능이 삽입되어 동작할 수 있는 실행 가능한 특정 위치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Advice</a:t>
            </a: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JoinPoint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삽입되어져 동작할 수 있는 코드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Before advice, After returning advice, after throwing advice, Around Advice</a:t>
            </a: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PointCut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클래스의 어느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JoinPoint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사용할 것인지를 결정하는 선택 기능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Weaving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CrossCutting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PointCut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의해 결정된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JoinPoint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지정된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Advicd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삽입하는 과정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Target</a:t>
            </a: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부가기능을 부여할 대상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Aspect</a:t>
            </a: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부가기능 모듈을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Aspect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 부르며 핵심기능에 부가되어 의미를 갖는 특별한 모듈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Proxy</a:t>
            </a: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타겟을 감싸서 타겟의 요청을 대신 받아주는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랩핑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(Wrapping)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오브젝트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Introduction</a:t>
            </a: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타겟 클래스에 코드 변경없이 신규 메소드나 멤버변수를 추가하는 기능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77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340852C-F14A-4F4A-96FA-4F31656B0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D8D5D547-3A7A-4D9F-8D5D-9F8620C872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789803"/>
              </p:ext>
            </p:extLst>
          </p:nvPr>
        </p:nvGraphicFramePr>
        <p:xfrm>
          <a:off x="2915770" y="714731"/>
          <a:ext cx="5832810" cy="542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EC875FE-7B97-4659-8972-25F5F398C2CB}"/>
              </a:ext>
            </a:extLst>
          </p:cNvPr>
          <p:cNvSpPr txBox="1"/>
          <p:nvPr/>
        </p:nvSpPr>
        <p:spPr>
          <a:xfrm>
            <a:off x="395420" y="548600"/>
            <a:ext cx="1782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Contents</a:t>
            </a:r>
            <a:endParaRPr lang="ko-KR" altLang="en-US" sz="2800" dirty="0"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49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8FDCBF-C1C2-4926-B648-08B39DD52A83}"/>
              </a:ext>
            </a:extLst>
          </p:cNvPr>
          <p:cNvSpPr txBox="1"/>
          <p:nvPr/>
        </p:nvSpPr>
        <p:spPr>
          <a:xfrm>
            <a:off x="3065017" y="2742023"/>
            <a:ext cx="30139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latin typeface="Noto Sans CJK SC Thin" pitchFamily="34" charset="-127"/>
                <a:ea typeface="Noto Sans CJK SC Thin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51245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6580A24-CB9F-4622-B60A-452ED47F7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67338-6AAF-4E57-87E5-B5467A597E24}"/>
              </a:ext>
            </a:extLst>
          </p:cNvPr>
          <p:cNvSpPr txBox="1"/>
          <p:nvPr/>
        </p:nvSpPr>
        <p:spPr>
          <a:xfrm>
            <a:off x="3997964" y="2420860"/>
            <a:ext cx="1148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latin typeface="Noto Sans CJK SC Bold" pitchFamily="34" charset="-127"/>
                <a:ea typeface="Noto Sans CJK SC Bold" pitchFamily="34" charset="-127"/>
              </a:rPr>
              <a:t>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C7565-74B6-48E7-A01A-44D19CFE4BCA}"/>
              </a:ext>
            </a:extLst>
          </p:cNvPr>
          <p:cNvSpPr txBox="1"/>
          <p:nvPr/>
        </p:nvSpPr>
        <p:spPr>
          <a:xfrm>
            <a:off x="3841704" y="5661310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CHEEKY HONG</a:t>
            </a:r>
            <a:endParaRPr lang="ko-KR" altLang="en-US" sz="14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69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30A0D57-C344-4FA2-AF83-8A26781E7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80A2B7-D6F7-46E2-8B86-2FAD4F33C6B3}"/>
              </a:ext>
            </a:extLst>
          </p:cNvPr>
          <p:cNvSpPr txBox="1"/>
          <p:nvPr/>
        </p:nvSpPr>
        <p:spPr>
          <a:xfrm>
            <a:off x="467430" y="426076"/>
            <a:ext cx="740908" cy="5847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#01-1</a:t>
            </a:r>
          </a:p>
          <a:p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F47A7-6918-4C8C-A342-554FC36353E4}"/>
              </a:ext>
            </a:extLst>
          </p:cNvPr>
          <p:cNvSpPr txBox="1"/>
          <p:nvPr/>
        </p:nvSpPr>
        <p:spPr>
          <a:xfrm>
            <a:off x="259005" y="810796"/>
            <a:ext cx="1965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CJK SC Bold" pitchFamily="34" charset="-127"/>
                <a:ea typeface="Noto Sans CJK SC Bold" pitchFamily="34" charset="-127"/>
              </a:rPr>
              <a:t>Dependency</a:t>
            </a:r>
          </a:p>
          <a:p>
            <a:r>
              <a:rPr lang="en-US" altLang="ko-KR" sz="2000" dirty="0">
                <a:latin typeface="Noto Sans CJK SC Bold" pitchFamily="34" charset="-127"/>
                <a:ea typeface="Noto Sans CJK SC Bold" pitchFamily="34" charset="-127"/>
              </a:rPr>
              <a:t>Injection </a:t>
            </a:r>
            <a:r>
              <a:rPr lang="ko-KR" altLang="en-US" sz="2000" dirty="0">
                <a:latin typeface="Noto Sans CJK SC Bold" pitchFamily="34" charset="-127"/>
                <a:ea typeface="Noto Sans CJK SC Bold" pitchFamily="34" charset="-127"/>
              </a:rPr>
              <a:t>이란</a:t>
            </a:r>
            <a:r>
              <a:rPr lang="en-US" altLang="ko-KR" sz="2000" dirty="0">
                <a:latin typeface="Noto Sans CJK SC Bold" pitchFamily="34" charset="-127"/>
                <a:ea typeface="Noto Sans CJK SC Bold" pitchFamily="34" charset="-127"/>
              </a:rPr>
              <a:t>?</a:t>
            </a:r>
          </a:p>
          <a:p>
            <a:r>
              <a:rPr lang="en-US" altLang="ko-KR" sz="1400" dirty="0">
                <a:latin typeface="Noto Sans CJK SC Bold" pitchFamily="34" charset="-127"/>
                <a:ea typeface="Noto Sans CJK SC Bold" pitchFamily="34" charset="-127"/>
              </a:rPr>
              <a:t>(</a:t>
            </a:r>
            <a:r>
              <a:rPr lang="ko-KR" altLang="en-US" sz="1400" dirty="0">
                <a:latin typeface="Noto Sans CJK SC Bold" pitchFamily="34" charset="-127"/>
                <a:ea typeface="Noto Sans CJK SC Bold" pitchFamily="34" charset="-127"/>
              </a:rPr>
              <a:t>의존성 주입</a:t>
            </a:r>
            <a:r>
              <a:rPr lang="en-US" altLang="ko-KR" sz="1400" dirty="0">
                <a:latin typeface="Noto Sans CJK SC Bold" pitchFamily="34" charset="-127"/>
                <a:ea typeface="Noto Sans CJK SC Bold" pitchFamily="34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3ACF8-F3F3-4619-BA62-01BBA9862919}"/>
              </a:ext>
            </a:extLst>
          </p:cNvPr>
          <p:cNvSpPr txBox="1"/>
          <p:nvPr/>
        </p:nvSpPr>
        <p:spPr>
          <a:xfrm>
            <a:off x="2671158" y="397084"/>
            <a:ext cx="604884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SC Bold" pitchFamily="34" charset="-127"/>
                <a:ea typeface="Noto Sans CJK SC Bold" pitchFamily="34" charset="-127"/>
              </a:rPr>
              <a:t>Dependency</a:t>
            </a:r>
          </a:p>
          <a:p>
            <a:endParaRPr lang="en-US" altLang="ko-KR" dirty="0">
              <a:latin typeface="Noto Sans CJK SC DemiLight" panose="020B0400000000000000" pitchFamily="34" charset="-127"/>
              <a:ea typeface="Noto Sans CJK SC DemiLight" panose="020B04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코드에서 두 모듈 간의 연결</a:t>
            </a:r>
            <a:endParaRPr lang="en-US" altLang="ko-KR" sz="1600" dirty="0">
              <a:latin typeface="Noto Sans CJK SC DemiLight" panose="020B0400000000000000" pitchFamily="34" charset="-127"/>
              <a:ea typeface="Noto Sans CJK SC DemiLight" panose="020B04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Noto Sans CJK SC DemiLight" panose="020B0400000000000000" pitchFamily="34" charset="-127"/>
              <a:ea typeface="Noto Sans CJK SC DemiLight" panose="020B04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둘 중 하나가 다른 하나를 어떤 용도를 위해 사용함</a:t>
            </a:r>
            <a:endParaRPr lang="en-US" altLang="ko-KR" sz="1600" dirty="0">
              <a:latin typeface="Noto Sans CJK SC DemiLight" panose="020B0400000000000000" pitchFamily="34" charset="-127"/>
              <a:ea typeface="Noto Sans CJK SC DemiLight" panose="020B0400000000000000" pitchFamily="34" charset="-127"/>
            </a:endParaRPr>
          </a:p>
          <a:p>
            <a:endParaRPr lang="en-US" altLang="ko-KR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  <a:p>
            <a:r>
              <a:rPr lang="en-US" altLang="ko-KR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Dependency Injection</a:t>
            </a:r>
            <a:r>
              <a:rPr lang="ko-KR" altLang="en-US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이 필요한 이유</a:t>
            </a:r>
            <a:endParaRPr lang="en-US" altLang="ko-KR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  <a:p>
            <a:endParaRPr lang="en-US" altLang="ko-KR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유닛테스트의</a:t>
            </a:r>
            <a:r>
              <a:rPr lang="ko-KR" altLang="en-US" sz="1600" dirty="0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 작성을 원활하게 하기 위해서</a:t>
            </a:r>
            <a:endParaRPr lang="en-US" altLang="ko-KR" sz="1600" dirty="0">
              <a:latin typeface="Noto Sans CJK SC DemiLight" panose="020B0400000000000000" pitchFamily="34" charset="-127"/>
              <a:ea typeface="Noto Sans CJK SC DemiLight" panose="020B04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Noto Sans CJK SC DemiLight" panose="020B0400000000000000" pitchFamily="34" charset="-127"/>
              <a:ea typeface="Noto Sans CJK SC DemiLight" panose="020B04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하나의 모듈이 바뀌면 의존한 다른 모듈 까지 변경이 이루어지는데</a:t>
            </a:r>
            <a:r>
              <a:rPr lang="en-US" altLang="ko-KR" sz="1600" dirty="0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 </a:t>
            </a:r>
            <a:r>
              <a:rPr lang="ko-KR" altLang="en-US" sz="1600" dirty="0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이 문제를 의존성 주입을 통해 해결할 수 있다</a:t>
            </a:r>
            <a:endParaRPr lang="en-US" altLang="ko-KR" sz="1600" dirty="0">
              <a:latin typeface="Noto Sans CJK SC DemiLight" panose="020B0400000000000000" pitchFamily="34" charset="-127"/>
              <a:ea typeface="Noto Sans CJK SC DemiLight" panose="020B0400000000000000" pitchFamily="34" charset="-127"/>
            </a:endParaRPr>
          </a:p>
          <a:p>
            <a:endParaRPr lang="en-US" altLang="ko-KR" sz="1600" dirty="0">
              <a:latin typeface="Noto Sans CJK SC DemiLight" panose="020B0400000000000000" pitchFamily="34" charset="-127"/>
              <a:ea typeface="Noto Sans CJK SC DemiLight" panose="020B0400000000000000" pitchFamily="34" charset="-127"/>
            </a:endParaRPr>
          </a:p>
          <a:p>
            <a:r>
              <a:rPr lang="en-US" altLang="ko-KR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Dependency Injection</a:t>
            </a:r>
            <a:r>
              <a:rPr lang="ko-KR" altLang="en-US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의 장점</a:t>
            </a:r>
            <a:endParaRPr lang="en-US" altLang="ko-KR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  <a:p>
            <a:endParaRPr lang="en-US" altLang="ko-KR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코드의 재사용성을 높여 줌과 동시에 코드를 단순화 시켜준다</a:t>
            </a:r>
            <a:endParaRPr lang="en-US" altLang="ko-KR" sz="1600" dirty="0">
              <a:latin typeface="Noto Sans CJK SC DemiLight" panose="020B0400000000000000" pitchFamily="34" charset="-127"/>
              <a:ea typeface="Noto Sans CJK SC DemiLight" panose="020B04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Noto Sans CJK SC DemiLight" panose="020B0400000000000000" pitchFamily="34" charset="-127"/>
              <a:ea typeface="Noto Sans CJK SC DemiLight" panose="020B04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종속성이 감소해 모듈변경에 민감하지 않다</a:t>
            </a:r>
            <a:endParaRPr lang="en-US" altLang="ko-KR" sz="1600" dirty="0">
              <a:latin typeface="Noto Sans CJK SC DemiLight" panose="020B0400000000000000" pitchFamily="34" charset="-127"/>
              <a:ea typeface="Noto Sans CJK SC DemiLight" panose="020B04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Noto Sans CJK SC DemiLight" panose="020B0400000000000000" pitchFamily="34" charset="-127"/>
              <a:ea typeface="Noto Sans CJK SC DemiLight" panose="020B04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Noto Sans CJK SC DemiLight" panose="020B0400000000000000" pitchFamily="34" charset="-127"/>
                <a:ea typeface="Noto Sans CJK SC DemiLight" panose="020B0400000000000000" pitchFamily="34" charset="-127"/>
              </a:rPr>
              <a:t>결합도는 낮추면서 유연성과 확장성을 향상 시킬 수 있다</a:t>
            </a:r>
            <a:endParaRPr lang="en-US" altLang="ko-KR" sz="1600" dirty="0">
              <a:latin typeface="Noto Sans CJK SC DemiLight" panose="020B0400000000000000" pitchFamily="34" charset="-127"/>
              <a:ea typeface="Noto Sans CJK SC DemiLight" panose="020B0400000000000000" pitchFamily="34" charset="-127"/>
            </a:endParaRPr>
          </a:p>
          <a:p>
            <a:endParaRPr lang="en-US" altLang="ko-KR" sz="1600" dirty="0">
              <a:latin typeface="Noto Sans CJK SC DemiLight" panose="020B0400000000000000" pitchFamily="34" charset="-127"/>
              <a:ea typeface="Noto Sans CJK SC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33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30A0D57-C344-4FA2-AF83-8A26781E7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1D9C42-083B-4F69-BF65-489ACE3CD761}"/>
              </a:ext>
            </a:extLst>
          </p:cNvPr>
          <p:cNvSpPr txBox="1"/>
          <p:nvPr/>
        </p:nvSpPr>
        <p:spPr>
          <a:xfrm>
            <a:off x="467430" y="426076"/>
            <a:ext cx="740908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#01-2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54C15-F5E6-41CB-AE52-DECB6B193D98}"/>
              </a:ext>
            </a:extLst>
          </p:cNvPr>
          <p:cNvSpPr txBox="1"/>
          <p:nvPr/>
        </p:nvSpPr>
        <p:spPr>
          <a:xfrm>
            <a:off x="384930" y="764630"/>
            <a:ext cx="207390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Dependency</a:t>
            </a:r>
          </a:p>
          <a:p>
            <a:r>
              <a:rPr lang="ko-KR" altLang="en-US" sz="1400" dirty="0">
                <a:latin typeface="Microsoft YaHei UI Light" panose="020B0502040204020203" pitchFamily="34" charset="-122"/>
                <a:ea typeface="Noto Sans CJK SC DemiLight" panose="020B0400000000000000" pitchFamily="34" charset="-127"/>
              </a:rPr>
              <a:t>종속</a:t>
            </a:r>
            <a:r>
              <a:rPr lang="en-US" altLang="ko-KR" sz="1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</a:t>
            </a:r>
            <a:r>
              <a:rPr lang="ko-KR" altLang="en-US" sz="1400" dirty="0">
                <a:latin typeface="Microsoft YaHei UI Light" panose="020B0502040204020203" pitchFamily="34" charset="-122"/>
                <a:ea typeface="Noto Sans CJK SC DemiLight" panose="020B0400000000000000" pitchFamily="34" charset="-127"/>
              </a:rPr>
              <a:t>의존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68D7A-AA31-47A3-AA21-226E866F09A0}"/>
              </a:ext>
            </a:extLst>
          </p:cNvPr>
          <p:cNvSpPr txBox="1"/>
          <p:nvPr/>
        </p:nvSpPr>
        <p:spPr>
          <a:xfrm>
            <a:off x="2843760" y="332570"/>
            <a:ext cx="24483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public class A {</a:t>
            </a:r>
          </a:p>
          <a:p>
            <a:endParaRPr lang="ko-KR" altLang="en-US" sz="1400" dirty="0"/>
          </a:p>
          <a:p>
            <a:r>
              <a:rPr lang="en-US" altLang="ko-KR" sz="1400" b="1" dirty="0"/>
              <a:t>    private B </a:t>
            </a:r>
            <a:r>
              <a:rPr lang="en-US" altLang="ko-KR" sz="1400" b="1" u="sng" dirty="0" err="1"/>
              <a:t>b</a:t>
            </a:r>
            <a:r>
              <a:rPr lang="en-US" altLang="ko-KR" sz="1400" b="1" u="sng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b="1" dirty="0"/>
              <a:t>    public A() {</a:t>
            </a:r>
          </a:p>
          <a:p>
            <a:r>
              <a:rPr lang="en-US" altLang="ko-KR" sz="1400" dirty="0"/>
              <a:t>       </a:t>
            </a:r>
            <a:r>
              <a:rPr lang="en-US" altLang="ko-KR" sz="1400" dirty="0">
                <a:solidFill>
                  <a:srgbClr val="FF0000"/>
                </a:solidFill>
              </a:rPr>
              <a:t> b = </a:t>
            </a:r>
            <a:r>
              <a:rPr lang="en-US" altLang="ko-KR" sz="1400" b="1" dirty="0">
                <a:solidFill>
                  <a:srgbClr val="FF0000"/>
                </a:solidFill>
              </a:rPr>
              <a:t>new B ();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DF074-7797-4E90-85D7-2C56D74DA392}"/>
              </a:ext>
            </a:extLst>
          </p:cNvPr>
          <p:cNvSpPr txBox="1"/>
          <p:nvPr/>
        </p:nvSpPr>
        <p:spPr>
          <a:xfrm>
            <a:off x="5898918" y="332570"/>
            <a:ext cx="24483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public class A {</a:t>
            </a:r>
          </a:p>
          <a:p>
            <a:endParaRPr lang="ko-KR" altLang="en-US" sz="1400" dirty="0"/>
          </a:p>
          <a:p>
            <a:r>
              <a:rPr lang="en-US" altLang="ko-KR" sz="1400" b="1" dirty="0"/>
              <a:t>    private B </a:t>
            </a:r>
            <a:r>
              <a:rPr lang="en-US" altLang="ko-KR" sz="1400" b="1" u="sng" dirty="0" err="1"/>
              <a:t>b</a:t>
            </a:r>
            <a:r>
              <a:rPr lang="en-US" altLang="ko-KR" sz="1400" b="1" u="sng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b="1" dirty="0"/>
              <a:t>    </a:t>
            </a:r>
            <a:r>
              <a:rPr lang="en-US" altLang="ko-KR" sz="1400" b="1" dirty="0">
                <a:solidFill>
                  <a:srgbClr val="FF0000"/>
                </a:solidFill>
              </a:rPr>
              <a:t>public void </a:t>
            </a:r>
            <a:r>
              <a:rPr lang="en-US" altLang="ko-KR" sz="1400" b="1" dirty="0" err="1">
                <a:solidFill>
                  <a:srgbClr val="FF0000"/>
                </a:solidFill>
              </a:rPr>
              <a:t>setB</a:t>
            </a:r>
            <a:r>
              <a:rPr lang="en-US" altLang="ko-KR" sz="1400" b="1" dirty="0">
                <a:solidFill>
                  <a:srgbClr val="FF0000"/>
                </a:solidFill>
              </a:rPr>
              <a:t>(B b) {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this.b</a:t>
            </a:r>
            <a:r>
              <a:rPr lang="en-US" altLang="ko-KR" sz="1400" b="1" dirty="0">
                <a:solidFill>
                  <a:srgbClr val="FF0000"/>
                </a:solidFill>
              </a:rPr>
              <a:t> = b;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F8E57-E715-4448-82F4-CFABA40E7E39}"/>
              </a:ext>
            </a:extLst>
          </p:cNvPr>
          <p:cNvSpPr txBox="1"/>
          <p:nvPr/>
        </p:nvSpPr>
        <p:spPr>
          <a:xfrm>
            <a:off x="5898918" y="2636890"/>
            <a:ext cx="2633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B</a:t>
            </a:r>
            <a:r>
              <a:rPr lang="ko-KR" altLang="en-US" sz="14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의 선언은 </a:t>
            </a:r>
            <a:r>
              <a:rPr lang="en-US" altLang="ko-KR" sz="14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A</a:t>
            </a:r>
            <a:r>
              <a:rPr lang="ko-KR" altLang="en-US" sz="14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에서 이루어졌지만 외부에서 정의되고 정의된 객체를 </a:t>
            </a:r>
            <a:r>
              <a:rPr lang="en-US" altLang="ko-KR" sz="14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set</a:t>
            </a:r>
            <a:r>
              <a:rPr lang="ko-KR" altLang="en-US" sz="14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해주고 </a:t>
            </a:r>
            <a:r>
              <a:rPr lang="en-US" altLang="ko-KR" sz="14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setting</a:t>
            </a:r>
            <a:r>
              <a:rPr lang="ko-KR" altLang="en-US" sz="14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한 객체를 사용하는 방식   </a:t>
            </a:r>
            <a:r>
              <a:rPr lang="en-US" altLang="ko-KR" sz="14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(</a:t>
            </a:r>
            <a:r>
              <a:rPr lang="ko-KR" altLang="en-US" sz="14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조립형</a:t>
            </a:r>
            <a:r>
              <a:rPr lang="en-US" altLang="ko-KR" sz="14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)</a:t>
            </a:r>
            <a:endParaRPr lang="ko-KR" altLang="en-US" sz="1400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8CED35-34B2-4FA2-8182-A3CF74B5CA3E}"/>
              </a:ext>
            </a:extLst>
          </p:cNvPr>
          <p:cNvSpPr txBox="1"/>
          <p:nvPr/>
        </p:nvSpPr>
        <p:spPr>
          <a:xfrm>
            <a:off x="2958636" y="2636890"/>
            <a:ext cx="2633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객체를 자기가 직접 생성해서 자기자신이 갖게 되는 방식</a:t>
            </a:r>
            <a:endParaRPr lang="en-US" altLang="ko-KR" sz="1400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  <a:p>
            <a:r>
              <a:rPr lang="en-US" altLang="ko-KR" sz="14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(</a:t>
            </a:r>
            <a:r>
              <a:rPr lang="ko-KR" altLang="en-US" sz="14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일체형</a:t>
            </a:r>
            <a:r>
              <a:rPr lang="en-US" altLang="ko-KR" sz="14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)</a:t>
            </a:r>
            <a:endParaRPr lang="ko-KR" altLang="en-US" sz="1400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1132E-7736-4311-8812-B6CD05995C15}"/>
              </a:ext>
            </a:extLst>
          </p:cNvPr>
          <p:cNvSpPr txBox="1"/>
          <p:nvPr/>
        </p:nvSpPr>
        <p:spPr>
          <a:xfrm>
            <a:off x="3146524" y="5321829"/>
            <a:ext cx="236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</a:t>
            </a:r>
            <a:r>
              <a:rPr lang="en-US" altLang="ko-KR" dirty="0" err="1"/>
              <a:t>a</a:t>
            </a:r>
            <a:r>
              <a:rPr lang="en-US" altLang="ko-KR" dirty="0"/>
              <a:t> = new A();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34C6C-E208-49B2-B653-C086268B3A49}"/>
              </a:ext>
            </a:extLst>
          </p:cNvPr>
          <p:cNvSpPr txBox="1"/>
          <p:nvPr/>
        </p:nvSpPr>
        <p:spPr>
          <a:xfrm>
            <a:off x="6246840" y="5052964"/>
            <a:ext cx="2368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 </a:t>
            </a:r>
            <a:r>
              <a:rPr lang="en-US" altLang="ko-KR" dirty="0" err="1"/>
              <a:t>b</a:t>
            </a:r>
            <a:r>
              <a:rPr lang="en-US" altLang="ko-KR" dirty="0"/>
              <a:t> = new B();</a:t>
            </a:r>
          </a:p>
          <a:p>
            <a:r>
              <a:rPr lang="en-US" altLang="ko-KR" dirty="0"/>
              <a:t>A </a:t>
            </a:r>
            <a:r>
              <a:rPr lang="en-US" altLang="ko-KR" dirty="0" err="1"/>
              <a:t>a</a:t>
            </a:r>
            <a:r>
              <a:rPr lang="en-US" altLang="ko-KR" dirty="0"/>
              <a:t> = new A();</a:t>
            </a:r>
          </a:p>
          <a:p>
            <a:endParaRPr lang="en-US" altLang="ko-KR" dirty="0"/>
          </a:p>
          <a:p>
            <a:r>
              <a:rPr lang="en-US" altLang="ko-KR" dirty="0" err="1"/>
              <a:t>a.setB</a:t>
            </a:r>
            <a:r>
              <a:rPr lang="en-US" altLang="ko-KR" dirty="0"/>
              <a:t>(b);</a:t>
            </a:r>
            <a:endParaRPr lang="ko-KR" altLang="en-US" dirty="0"/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4DDBA68B-5623-4E6C-9081-038ED4C561EE}"/>
              </a:ext>
            </a:extLst>
          </p:cNvPr>
          <p:cNvSpPr/>
          <p:nvPr/>
        </p:nvSpPr>
        <p:spPr>
          <a:xfrm>
            <a:off x="7361694" y="4441197"/>
            <a:ext cx="1170856" cy="415317"/>
          </a:xfrm>
          <a:prstGeom prst="wedgeRectCallout">
            <a:avLst>
              <a:gd name="adj1" fmla="val -36905"/>
              <a:gd name="adj2" fmla="val 881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Dependency</a:t>
            </a:r>
            <a:endParaRPr lang="ko-KR" altLang="en-US" sz="1200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94D3E77-C891-49A9-A8EB-DBED787394DF}"/>
              </a:ext>
            </a:extLst>
          </p:cNvPr>
          <p:cNvSpPr/>
          <p:nvPr/>
        </p:nvSpPr>
        <p:spPr>
          <a:xfrm>
            <a:off x="6948330" y="5052964"/>
            <a:ext cx="864120" cy="392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B3E638-600B-444A-9B1B-1ACBBBE2E5E7}"/>
              </a:ext>
            </a:extLst>
          </p:cNvPr>
          <p:cNvCxnSpPr>
            <a:stCxn id="12" idx="2"/>
          </p:cNvCxnSpPr>
          <p:nvPr/>
        </p:nvCxnSpPr>
        <p:spPr>
          <a:xfrm flipH="1">
            <a:off x="7110960" y="5445863"/>
            <a:ext cx="269430" cy="5034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65935A60-0F5B-48E7-A6F6-09D38668A6A2}"/>
              </a:ext>
            </a:extLst>
          </p:cNvPr>
          <p:cNvSpPr/>
          <p:nvPr/>
        </p:nvSpPr>
        <p:spPr>
          <a:xfrm>
            <a:off x="7598458" y="5840992"/>
            <a:ext cx="864120" cy="503488"/>
          </a:xfrm>
          <a:prstGeom prst="wedgeRectCallout">
            <a:avLst>
              <a:gd name="adj1" fmla="val -82407"/>
              <a:gd name="adj2" fmla="val -5526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Injection</a:t>
            </a:r>
            <a:endParaRPr lang="ko-KR" altLang="en-US" sz="1200" dirty="0">
              <a:solidFill>
                <a:schemeClr val="tx1"/>
              </a:solidFill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0CC6E2-484D-4B1C-A726-C290F6CA4E20}"/>
              </a:ext>
            </a:extLst>
          </p:cNvPr>
          <p:cNvSpPr/>
          <p:nvPr/>
        </p:nvSpPr>
        <p:spPr>
          <a:xfrm>
            <a:off x="3356016" y="3648915"/>
            <a:ext cx="86412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E5BE3A-52D4-48D5-8090-41D46CE535E7}"/>
              </a:ext>
            </a:extLst>
          </p:cNvPr>
          <p:cNvSpPr/>
          <p:nvPr/>
        </p:nvSpPr>
        <p:spPr>
          <a:xfrm>
            <a:off x="4592314" y="3648915"/>
            <a:ext cx="86412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8ECB23-FE18-42EC-9DF1-8CD7C24B5627}"/>
              </a:ext>
            </a:extLst>
          </p:cNvPr>
          <p:cNvSpPr/>
          <p:nvPr/>
        </p:nvSpPr>
        <p:spPr>
          <a:xfrm>
            <a:off x="6399754" y="3648915"/>
            <a:ext cx="86412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2F67E4-D37F-484C-B717-5707343F9F45}"/>
              </a:ext>
            </a:extLst>
          </p:cNvPr>
          <p:cNvSpPr/>
          <p:nvPr/>
        </p:nvSpPr>
        <p:spPr>
          <a:xfrm>
            <a:off x="7636052" y="3648915"/>
            <a:ext cx="86412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0156135-E009-4C4B-B47F-6BEF9458050A}"/>
              </a:ext>
            </a:extLst>
          </p:cNvPr>
          <p:cNvSpPr/>
          <p:nvPr/>
        </p:nvSpPr>
        <p:spPr>
          <a:xfrm>
            <a:off x="2788599" y="3766505"/>
            <a:ext cx="288040" cy="288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276E105-5733-40C6-A0C5-4BA59C18ACB5}"/>
              </a:ext>
            </a:extLst>
          </p:cNvPr>
          <p:cNvSpPr/>
          <p:nvPr/>
        </p:nvSpPr>
        <p:spPr>
          <a:xfrm>
            <a:off x="5834118" y="3766505"/>
            <a:ext cx="288040" cy="288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F5C17E4-BE6C-4B75-A1EE-AC3CDABB9DFE}"/>
              </a:ext>
            </a:extLst>
          </p:cNvPr>
          <p:cNvCxnSpPr/>
          <p:nvPr/>
        </p:nvCxnSpPr>
        <p:spPr>
          <a:xfrm>
            <a:off x="3111550" y="3910525"/>
            <a:ext cx="244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7A3C46-419D-434D-A7AF-BC2629CF6DCC}"/>
              </a:ext>
            </a:extLst>
          </p:cNvPr>
          <p:cNvCxnSpPr/>
          <p:nvPr/>
        </p:nvCxnSpPr>
        <p:spPr>
          <a:xfrm>
            <a:off x="7346340" y="3913827"/>
            <a:ext cx="244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0ED4F80-F2EE-49A7-8885-9A5497449D8A}"/>
              </a:ext>
            </a:extLst>
          </p:cNvPr>
          <p:cNvCxnSpPr/>
          <p:nvPr/>
        </p:nvCxnSpPr>
        <p:spPr>
          <a:xfrm>
            <a:off x="6155288" y="3910525"/>
            <a:ext cx="244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9F38FC7-102E-4B47-81D2-DF1A266B1701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4220136" y="3910525"/>
            <a:ext cx="372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F83B88-9746-4401-B0BD-EB242CB1C64F}"/>
              </a:ext>
            </a:extLst>
          </p:cNvPr>
          <p:cNvSpPr txBox="1"/>
          <p:nvPr/>
        </p:nvSpPr>
        <p:spPr>
          <a:xfrm>
            <a:off x="3938358" y="3766505"/>
            <a:ext cx="339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b</a:t>
            </a:r>
            <a:endParaRPr lang="ko-KR" altLang="en-US" sz="1200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F2CFB4-1B3C-460C-AE03-D0AC146E34B3}"/>
              </a:ext>
            </a:extLst>
          </p:cNvPr>
          <p:cNvSpPr txBox="1"/>
          <p:nvPr/>
        </p:nvSpPr>
        <p:spPr>
          <a:xfrm>
            <a:off x="7310100" y="3567499"/>
            <a:ext cx="260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b</a:t>
            </a:r>
            <a:endParaRPr lang="ko-KR" altLang="en-US" sz="1200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A6A874-5B77-4BA9-BEB2-2AD583C8DD96}"/>
              </a:ext>
            </a:extLst>
          </p:cNvPr>
          <p:cNvSpPr txBox="1"/>
          <p:nvPr/>
        </p:nvSpPr>
        <p:spPr>
          <a:xfrm>
            <a:off x="6246839" y="5052964"/>
            <a:ext cx="236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 </a:t>
            </a:r>
            <a:r>
              <a:rPr lang="en-US" altLang="ko-KR" dirty="0" err="1"/>
              <a:t>b</a:t>
            </a:r>
            <a:r>
              <a:rPr lang="en-US" altLang="ko-KR" dirty="0"/>
              <a:t> = new B();</a:t>
            </a:r>
          </a:p>
          <a:p>
            <a:r>
              <a:rPr lang="en-US" altLang="ko-KR" dirty="0"/>
              <a:t>A </a:t>
            </a:r>
            <a:r>
              <a:rPr lang="en-US" altLang="ko-KR" dirty="0" err="1"/>
              <a:t>a</a:t>
            </a:r>
            <a:r>
              <a:rPr lang="en-US" altLang="ko-KR" dirty="0"/>
              <a:t> = new A(b);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B8BC05F-FF4B-4BB2-AC52-B03E999B0884}"/>
              </a:ext>
            </a:extLst>
          </p:cNvPr>
          <p:cNvSpPr/>
          <p:nvPr/>
        </p:nvSpPr>
        <p:spPr>
          <a:xfrm>
            <a:off x="6948330" y="5052964"/>
            <a:ext cx="864120" cy="3928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6B82287-9595-46BE-AAA7-3888C2661121}"/>
              </a:ext>
            </a:extLst>
          </p:cNvPr>
          <p:cNvSpPr/>
          <p:nvPr/>
        </p:nvSpPr>
        <p:spPr>
          <a:xfrm>
            <a:off x="7636052" y="5445862"/>
            <a:ext cx="339028" cy="2452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B295CB4F-3E16-404D-AD84-0151ADA5B8C5}"/>
              </a:ext>
            </a:extLst>
          </p:cNvPr>
          <p:cNvSpPr/>
          <p:nvPr/>
        </p:nvSpPr>
        <p:spPr>
          <a:xfrm>
            <a:off x="8068112" y="5310756"/>
            <a:ext cx="864120" cy="503488"/>
          </a:xfrm>
          <a:prstGeom prst="wedgeRectCallout">
            <a:avLst>
              <a:gd name="adj1" fmla="val -61860"/>
              <a:gd name="adj2" fmla="val -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Injection</a:t>
            </a:r>
            <a:endParaRPr lang="ko-KR" altLang="en-US" sz="1200" dirty="0">
              <a:solidFill>
                <a:schemeClr val="tx1"/>
              </a:solidFill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92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0" grpId="1"/>
      <p:bldP spid="11" grpId="0" animBg="1"/>
      <p:bldP spid="12" grpId="0" animBg="1"/>
      <p:bldP spid="12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/>
      <p:bldP spid="26" grpId="0"/>
      <p:bldP spid="27" grpId="0"/>
      <p:bldP spid="30" grpId="0" animBg="1"/>
      <p:bldP spid="31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A3A9611-0133-4A5F-B3AC-D8FE28D8A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68F391-9ED8-4EEE-8BBF-934F4403D2DC}"/>
              </a:ext>
            </a:extLst>
          </p:cNvPr>
          <p:cNvSpPr txBox="1"/>
          <p:nvPr/>
        </p:nvSpPr>
        <p:spPr>
          <a:xfrm>
            <a:off x="467430" y="426076"/>
            <a:ext cx="740908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#01-3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AC707A-8ADB-463F-8742-36819D43AE16}"/>
              </a:ext>
            </a:extLst>
          </p:cNvPr>
          <p:cNvSpPr txBox="1"/>
          <p:nvPr/>
        </p:nvSpPr>
        <p:spPr>
          <a:xfrm>
            <a:off x="467430" y="764630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예제</a:t>
            </a:r>
            <a:endParaRPr lang="ko-KR" altLang="en-US" sz="1400" dirty="0">
              <a:latin typeface="Microsoft YaHei UI Light" panose="020B0502040204020203" pitchFamily="34" charset="-122"/>
              <a:ea typeface="Noto Sans CJK SC DemiLight" panose="020B0400000000000000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6BF38B4-B43F-47C6-B0E0-4D17E2594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0" y="188550"/>
            <a:ext cx="3146178" cy="18198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E3E81D9-4F82-4531-995B-4AEB1E05D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15" y="2008379"/>
            <a:ext cx="2424298" cy="7405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CAAA063-E734-41F7-8F13-2B38EC7315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15" y="2836758"/>
            <a:ext cx="3146178" cy="272539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FA2B824-E29D-4660-AA69-6BBD4216B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80" y="223185"/>
            <a:ext cx="2233026" cy="6154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8642FB3-DCCB-473D-96B3-3F4579AD17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783" y="995462"/>
            <a:ext cx="3155860" cy="272539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24DEDEA-A6C3-4BD4-80D3-DE59C8B5EA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93" y="3743960"/>
            <a:ext cx="3155860" cy="2421420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8287E1B-CEE8-4FA1-AF85-39ECEB464E47}"/>
              </a:ext>
            </a:extLst>
          </p:cNvPr>
          <p:cNvSpPr/>
          <p:nvPr/>
        </p:nvSpPr>
        <p:spPr>
          <a:xfrm>
            <a:off x="3275820" y="980660"/>
            <a:ext cx="609625" cy="2160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C4BAF87-2655-4D7A-A4C8-F833B2E5A5A0}"/>
              </a:ext>
            </a:extLst>
          </p:cNvPr>
          <p:cNvSpPr/>
          <p:nvPr/>
        </p:nvSpPr>
        <p:spPr>
          <a:xfrm>
            <a:off x="3995920" y="1963345"/>
            <a:ext cx="720100" cy="2308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D30B708-DA05-4F45-8B0E-86A9BCBAA95E}"/>
              </a:ext>
            </a:extLst>
          </p:cNvPr>
          <p:cNvSpPr/>
          <p:nvPr/>
        </p:nvSpPr>
        <p:spPr>
          <a:xfrm>
            <a:off x="4496575" y="967933"/>
            <a:ext cx="609625" cy="21603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1EA6F09-7486-4BF5-8916-6E048E9C5CB5}"/>
              </a:ext>
            </a:extLst>
          </p:cNvPr>
          <p:cNvSpPr/>
          <p:nvPr/>
        </p:nvSpPr>
        <p:spPr>
          <a:xfrm>
            <a:off x="3528951" y="2942519"/>
            <a:ext cx="538979" cy="19844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92AD20C-F7F0-4FCD-BA5A-86C8BE5A3F96}"/>
              </a:ext>
            </a:extLst>
          </p:cNvPr>
          <p:cNvSpPr/>
          <p:nvPr/>
        </p:nvSpPr>
        <p:spPr>
          <a:xfrm>
            <a:off x="4705776" y="2903177"/>
            <a:ext cx="586324" cy="2308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15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30A0D57-C344-4FA2-AF83-8A26781E7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128413-15AB-4037-9E44-9D62B853F05D}"/>
              </a:ext>
            </a:extLst>
          </p:cNvPr>
          <p:cNvSpPr txBox="1"/>
          <p:nvPr/>
        </p:nvSpPr>
        <p:spPr>
          <a:xfrm>
            <a:off x="467430" y="426076"/>
            <a:ext cx="740908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#01-4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E5E4A-8A63-42B0-B8C3-D131F7B081FC}"/>
              </a:ext>
            </a:extLst>
          </p:cNvPr>
          <p:cNvSpPr txBox="1"/>
          <p:nvPr/>
        </p:nvSpPr>
        <p:spPr>
          <a:xfrm>
            <a:off x="375417" y="773356"/>
            <a:ext cx="215199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Construction</a:t>
            </a:r>
          </a:p>
          <a:p>
            <a:r>
              <a:rPr lang="en-US" altLang="ko-KR" sz="2400" dirty="0">
                <a:latin typeface="Noto Sans CJK SC Bold" panose="020B0800000000000000" pitchFamily="34" charset="-127"/>
                <a:ea typeface="Noto Sans CJK SC Bold" panose="020B0800000000000000" pitchFamily="34" charset="-127"/>
              </a:rPr>
              <a:t>Injection</a:t>
            </a:r>
            <a:endParaRPr lang="ko-KR" altLang="en-US" sz="2400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  <a:p>
            <a:r>
              <a:rPr lang="en-US" altLang="ko-KR" sz="1400" dirty="0">
                <a:latin typeface="Noto Sans CJK SC Bold" pitchFamily="34" charset="-127"/>
                <a:ea typeface="Noto Sans CJK SC Bold" pitchFamily="34" charset="-127"/>
              </a:rPr>
              <a:t>(</a:t>
            </a:r>
            <a:r>
              <a:rPr lang="ko-KR" altLang="en-US" sz="1400" dirty="0">
                <a:latin typeface="Noto Sans CJK SC Bold" pitchFamily="34" charset="-127"/>
                <a:ea typeface="Noto Sans CJK SC Bold" pitchFamily="34" charset="-127"/>
              </a:rPr>
              <a:t>생성자 주입</a:t>
            </a:r>
            <a:r>
              <a:rPr lang="en-US" altLang="ko-KR" sz="1400" dirty="0">
                <a:latin typeface="Noto Sans CJK SC Bold" pitchFamily="34" charset="-127"/>
                <a:ea typeface="Noto Sans CJK SC Bold" pitchFamily="34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BED1F-5AA1-47CE-9950-5D941847A524}"/>
              </a:ext>
            </a:extLst>
          </p:cNvPr>
          <p:cNvSpPr txBox="1"/>
          <p:nvPr/>
        </p:nvSpPr>
        <p:spPr>
          <a:xfrm>
            <a:off x="3851900" y="2416175"/>
            <a:ext cx="4392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Gadugi" panose="020B0502040204020203" pitchFamily="34" charset="0"/>
                <a:ea typeface="Gadugi" panose="020B0502040204020203" pitchFamily="34" charset="0"/>
              </a:rPr>
              <a:t>TotalCost</a:t>
            </a:r>
            <a:r>
              <a:rPr lang="en-US" altLang="ko-KR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altLang="ko-KR" dirty="0" err="1">
                <a:latin typeface="Gadugi" panose="020B0502040204020203" pitchFamily="34" charset="0"/>
                <a:ea typeface="Gadugi" panose="020B0502040204020203" pitchFamily="34" charset="0"/>
              </a:rPr>
              <a:t>tc</a:t>
            </a:r>
            <a:r>
              <a:rPr lang="en-US" altLang="ko-KR" dirty="0">
                <a:latin typeface="Gadugi" panose="020B0502040204020203" pitchFamily="34" charset="0"/>
                <a:ea typeface="Gadugi" panose="020B0502040204020203" pitchFamily="34" charset="0"/>
              </a:rPr>
              <a:t> = new </a:t>
            </a:r>
            <a:r>
              <a:rPr lang="en-US" altLang="ko-KR" dirty="0" err="1">
                <a:latin typeface="Gadugi" panose="020B0502040204020203" pitchFamily="34" charset="0"/>
                <a:ea typeface="Gadugi" panose="020B0502040204020203" pitchFamily="34" charset="0"/>
              </a:rPr>
              <a:t>ComParts</a:t>
            </a:r>
            <a:r>
              <a:rPr lang="en-US" altLang="ko-KR" dirty="0">
                <a:latin typeface="Gadugi" panose="020B0502040204020203" pitchFamily="34" charset="0"/>
                <a:ea typeface="Gadugi" panose="020B0502040204020203" pitchFamily="34" charset="0"/>
              </a:rPr>
              <a:t>();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CostPrint</a:t>
            </a:r>
            <a:r>
              <a:rPr lang="en-US" altLang="ko-KR" dirty="0">
                <a:solidFill>
                  <a:srgbClr val="0000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cp = new </a:t>
            </a:r>
            <a:r>
              <a:rPr lang="en-US" altLang="ko-KR" dirty="0" err="1">
                <a:solidFill>
                  <a:srgbClr val="0000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NormalCostPrint</a:t>
            </a:r>
            <a:r>
              <a:rPr lang="en-US" altLang="ko-KR" dirty="0">
                <a:latin typeface="Gadugi" panose="020B0502040204020203" pitchFamily="34" charset="0"/>
                <a:ea typeface="Gadugi" panose="020B0502040204020203" pitchFamily="34" charset="0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tc</a:t>
            </a:r>
            <a:r>
              <a:rPr lang="en-US" altLang="ko-KR" dirty="0">
                <a:latin typeface="Gadugi" panose="020B0502040204020203" pitchFamily="34" charset="0"/>
                <a:ea typeface="Gadugi" panose="020B0502040204020203" pitchFamily="34" charset="0"/>
              </a:rPr>
              <a:t>);</a:t>
            </a:r>
          </a:p>
          <a:p>
            <a:endParaRPr lang="en-US" altLang="ko-KR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1C7F6A-28AD-4C29-909E-A62895322538}"/>
              </a:ext>
            </a:extLst>
          </p:cNvPr>
          <p:cNvSpPr/>
          <p:nvPr/>
        </p:nvSpPr>
        <p:spPr>
          <a:xfrm>
            <a:off x="3491850" y="769506"/>
            <a:ext cx="482467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Construction Injection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5AA610-3C04-49F2-AF0F-6C2A14733170}"/>
              </a:ext>
            </a:extLst>
          </p:cNvPr>
          <p:cNvSpPr txBox="1"/>
          <p:nvPr/>
        </p:nvSpPr>
        <p:spPr>
          <a:xfrm>
            <a:off x="2780910" y="3269286"/>
            <a:ext cx="6246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adugi" panose="020B0502040204020203" pitchFamily="34" charset="0"/>
                <a:ea typeface="Gadugi" panose="020B0502040204020203" pitchFamily="34" charset="0"/>
              </a:rPr>
              <a:t>&lt;bean id="</a:t>
            </a:r>
            <a:r>
              <a:rPr lang="en-US" altLang="ko-KR" dirty="0" err="1">
                <a:latin typeface="Gadugi" panose="020B0502040204020203" pitchFamily="34" charset="0"/>
                <a:ea typeface="Gadugi" panose="020B0502040204020203" pitchFamily="34" charset="0"/>
              </a:rPr>
              <a:t>tc</a:t>
            </a:r>
            <a:r>
              <a:rPr lang="en-US" altLang="ko-KR" dirty="0">
                <a:latin typeface="Gadugi" panose="020B0502040204020203" pitchFamily="34" charset="0"/>
                <a:ea typeface="Gadugi" panose="020B0502040204020203" pitchFamily="34" charset="0"/>
              </a:rPr>
              <a:t>" class="</a:t>
            </a:r>
            <a:r>
              <a:rPr lang="en-US" altLang="ko-KR" dirty="0" err="1">
                <a:latin typeface="Gadugi" panose="020B0502040204020203" pitchFamily="34" charset="0"/>
                <a:ea typeface="Gadugi" panose="020B0502040204020203" pitchFamily="34" charset="0"/>
              </a:rPr>
              <a:t>com.sp.bdi.homework.ComParts</a:t>
            </a:r>
            <a:r>
              <a:rPr lang="en-US" altLang="ko-KR" dirty="0">
                <a:latin typeface="Gadugi" panose="020B0502040204020203" pitchFamily="34" charset="0"/>
                <a:ea typeface="Gadugi" panose="020B0502040204020203" pitchFamily="34" charset="0"/>
              </a:rPr>
              <a:t>“/&gt;</a:t>
            </a:r>
          </a:p>
          <a:p>
            <a:endParaRPr lang="en-US" altLang="ko-KR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&lt;bean id="cp" class="</a:t>
            </a:r>
            <a:r>
              <a:rPr lang="en-US" altLang="ko-KR" dirty="0" err="1">
                <a:solidFill>
                  <a:srgbClr val="0000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com.sp.bdi.homework.DCCostPrint</a:t>
            </a:r>
            <a:r>
              <a:rPr lang="en-US" altLang="ko-KR" dirty="0">
                <a:solidFill>
                  <a:srgbClr val="0000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"&gt;</a:t>
            </a:r>
          </a:p>
          <a:p>
            <a:r>
              <a:rPr lang="en-US" altLang="ko-KR" dirty="0">
                <a:latin typeface="Gadugi" panose="020B0502040204020203" pitchFamily="34" charset="0"/>
                <a:ea typeface="Gadugi" panose="020B0502040204020203" pitchFamily="34" charset="0"/>
              </a:rPr>
              <a:t>	</a:t>
            </a:r>
            <a:r>
              <a:rPr lang="en-US" altLang="ko-KR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&lt;constructor-</a:t>
            </a:r>
            <a:r>
              <a:rPr lang="en-US" altLang="ko-KR" dirty="0" err="1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arg</a:t>
            </a:r>
            <a:r>
              <a:rPr lang="en-US" altLang="ko-KR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ref="</a:t>
            </a:r>
            <a:r>
              <a:rPr lang="en-US" altLang="ko-KR" dirty="0" err="1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tc</a:t>
            </a:r>
            <a:r>
              <a:rPr lang="en-US" altLang="ko-KR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"&gt;&lt;/constructor-</a:t>
            </a:r>
            <a:r>
              <a:rPr lang="en-US" altLang="ko-KR" dirty="0" err="1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arg</a:t>
            </a:r>
            <a:r>
              <a:rPr lang="en-US" altLang="ko-KR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&gt;</a:t>
            </a:r>
          </a:p>
          <a:p>
            <a:r>
              <a:rPr lang="en-US" altLang="ko-KR" dirty="0">
                <a:solidFill>
                  <a:srgbClr val="0000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&lt;/bean&gt;</a:t>
            </a:r>
            <a:endParaRPr lang="ko-KR" altLang="en-US" dirty="0">
              <a:solidFill>
                <a:srgbClr val="0000FF"/>
              </a:solidFill>
              <a:latin typeface="Gadugi" panose="020B0502040204020203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BB2DCD-4E1D-4EF9-94CB-CA3F6BD25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790" y="4885250"/>
            <a:ext cx="5353797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3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>
            <a:extLst>
              <a:ext uri="{FF2B5EF4-FFF2-40B4-BE49-F238E27FC236}">
                <a16:creationId xmlns:a16="http://schemas.microsoft.com/office/drawing/2014/main" id="{14B71E8F-5F95-4FA7-BF86-730D87B52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66C5BAC-12E8-4638-85DA-3D2BEBCD13F6}"/>
              </a:ext>
            </a:extLst>
          </p:cNvPr>
          <p:cNvSpPr txBox="1"/>
          <p:nvPr/>
        </p:nvSpPr>
        <p:spPr>
          <a:xfrm>
            <a:off x="467430" y="426076"/>
            <a:ext cx="740908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#01-5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FF0D41-3419-4EBF-8CE2-201730391E46}"/>
              </a:ext>
            </a:extLst>
          </p:cNvPr>
          <p:cNvSpPr txBox="1"/>
          <p:nvPr/>
        </p:nvSpPr>
        <p:spPr>
          <a:xfrm>
            <a:off x="467430" y="764630"/>
            <a:ext cx="152746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Method</a:t>
            </a:r>
          </a:p>
          <a:p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(Setter)</a:t>
            </a:r>
          </a:p>
          <a:p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Injection</a:t>
            </a:r>
            <a:endParaRPr lang="ko-KR" altLang="en-US" sz="2400" dirty="0">
              <a:latin typeface="Noto Sans CJK SC Bold" panose="020B0800000000000000" pitchFamily="34" charset="-127"/>
              <a:ea typeface="Noto Sans CJK SC Bold" panose="020B0800000000000000" pitchFamily="34" charset="-127"/>
            </a:endParaRPr>
          </a:p>
          <a:p>
            <a:r>
              <a:rPr lang="en-US" altLang="ko-KR" sz="1400" dirty="0">
                <a:latin typeface="Noto Sans CJK SC Bold" pitchFamily="34" charset="-127"/>
                <a:ea typeface="Noto Sans CJK SC Bold" pitchFamily="34" charset="-127"/>
              </a:rPr>
              <a:t>(</a:t>
            </a:r>
            <a:r>
              <a:rPr lang="ko-KR" altLang="en-US" sz="1400" dirty="0" err="1">
                <a:latin typeface="Noto Sans CJK SC Bold" pitchFamily="34" charset="-127"/>
                <a:ea typeface="Noto Sans CJK SC Bold" pitchFamily="34" charset="-127"/>
              </a:rPr>
              <a:t>수정자</a:t>
            </a:r>
            <a:r>
              <a:rPr lang="ko-KR" altLang="en-US" sz="1400" dirty="0">
                <a:latin typeface="Noto Sans CJK SC Bold" pitchFamily="34" charset="-127"/>
                <a:ea typeface="Noto Sans CJK SC Bold" pitchFamily="34" charset="-127"/>
              </a:rPr>
              <a:t> 주입</a:t>
            </a:r>
            <a:r>
              <a:rPr lang="en-US" altLang="ko-KR" sz="1400" dirty="0">
                <a:latin typeface="Noto Sans CJK SC Bold" pitchFamily="34" charset="-127"/>
                <a:ea typeface="Noto Sans CJK SC Bold" pitchFamily="34" charset="-127"/>
              </a:rPr>
              <a:t>)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8704A86-E437-4FEB-B1A1-6DFAD186360D}"/>
              </a:ext>
            </a:extLst>
          </p:cNvPr>
          <p:cNvSpPr/>
          <p:nvPr/>
        </p:nvSpPr>
        <p:spPr>
          <a:xfrm>
            <a:off x="3491850" y="769506"/>
            <a:ext cx="482467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Method(Setter) Injection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7616B9-9E52-41B5-8094-03C5F65F90A3}"/>
              </a:ext>
            </a:extLst>
          </p:cNvPr>
          <p:cNvSpPr txBox="1"/>
          <p:nvPr/>
        </p:nvSpPr>
        <p:spPr>
          <a:xfrm>
            <a:off x="3995920" y="2389259"/>
            <a:ext cx="403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Gadugi" panose="020B0502040204020203" pitchFamily="34" charset="0"/>
                <a:ea typeface="Gadugi" panose="020B0502040204020203" pitchFamily="34" charset="0"/>
              </a:rPr>
              <a:t>TotalCost</a:t>
            </a:r>
            <a:r>
              <a:rPr lang="en-US" altLang="ko-KR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altLang="ko-KR" dirty="0" err="1">
                <a:latin typeface="Gadugi" panose="020B0502040204020203" pitchFamily="34" charset="0"/>
                <a:ea typeface="Gadugi" panose="020B0502040204020203" pitchFamily="34" charset="0"/>
              </a:rPr>
              <a:t>tc</a:t>
            </a:r>
            <a:r>
              <a:rPr lang="en-US" altLang="ko-KR" dirty="0">
                <a:latin typeface="Gadugi" panose="020B0502040204020203" pitchFamily="34" charset="0"/>
                <a:ea typeface="Gadugi" panose="020B0502040204020203" pitchFamily="34" charset="0"/>
              </a:rPr>
              <a:t> = new </a:t>
            </a:r>
            <a:r>
              <a:rPr lang="en-US" altLang="ko-KR" dirty="0" err="1">
                <a:latin typeface="Gadugi" panose="020B0502040204020203" pitchFamily="34" charset="0"/>
                <a:ea typeface="Gadugi" panose="020B0502040204020203" pitchFamily="34" charset="0"/>
              </a:rPr>
              <a:t>ComParts</a:t>
            </a:r>
            <a:r>
              <a:rPr lang="en-US" altLang="ko-KR" dirty="0">
                <a:latin typeface="Gadugi" panose="020B0502040204020203" pitchFamily="34" charset="0"/>
                <a:ea typeface="Gadugi" panose="020B0502040204020203" pitchFamily="34" charset="0"/>
              </a:rPr>
              <a:t>();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CostPrint</a:t>
            </a:r>
            <a:r>
              <a:rPr lang="en-US" altLang="ko-KR" dirty="0">
                <a:solidFill>
                  <a:srgbClr val="0000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cp = new </a:t>
            </a:r>
            <a:r>
              <a:rPr lang="en-US" altLang="ko-KR" dirty="0" err="1">
                <a:solidFill>
                  <a:srgbClr val="0000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NormalCostPrint</a:t>
            </a:r>
            <a:r>
              <a:rPr lang="en-US" altLang="ko-KR" dirty="0">
                <a:solidFill>
                  <a:srgbClr val="0000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();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cp.setTc</a:t>
            </a:r>
            <a:r>
              <a:rPr lang="en-US" altLang="ko-KR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tc</a:t>
            </a:r>
            <a:r>
              <a:rPr lang="en-US" altLang="ko-KR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);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5DB528-CA3E-4C99-AAFC-D7D2D251C754}"/>
              </a:ext>
            </a:extLst>
          </p:cNvPr>
          <p:cNvSpPr txBox="1"/>
          <p:nvPr/>
        </p:nvSpPr>
        <p:spPr>
          <a:xfrm>
            <a:off x="2807755" y="3429000"/>
            <a:ext cx="6192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adugi" panose="020B0502040204020203" pitchFamily="34" charset="0"/>
                <a:ea typeface="Gadugi" panose="020B0502040204020203" pitchFamily="34" charset="0"/>
              </a:rPr>
              <a:t>&lt;bean id="</a:t>
            </a:r>
            <a:r>
              <a:rPr lang="en-US" altLang="ko-KR" dirty="0" err="1">
                <a:latin typeface="Gadugi" panose="020B0502040204020203" pitchFamily="34" charset="0"/>
                <a:ea typeface="Gadugi" panose="020B0502040204020203" pitchFamily="34" charset="0"/>
              </a:rPr>
              <a:t>tc</a:t>
            </a:r>
            <a:r>
              <a:rPr lang="en-US" altLang="ko-KR" dirty="0">
                <a:latin typeface="Gadugi" panose="020B0502040204020203" pitchFamily="34" charset="0"/>
                <a:ea typeface="Gadugi" panose="020B0502040204020203" pitchFamily="34" charset="0"/>
              </a:rPr>
              <a:t>" class="</a:t>
            </a:r>
            <a:r>
              <a:rPr lang="en-US" altLang="ko-KR" dirty="0" err="1">
                <a:latin typeface="Gadugi" panose="020B0502040204020203" pitchFamily="34" charset="0"/>
                <a:ea typeface="Gadugi" panose="020B0502040204020203" pitchFamily="34" charset="0"/>
              </a:rPr>
              <a:t>com.sp.bdi.homework.ComParts</a:t>
            </a:r>
            <a:r>
              <a:rPr lang="en-US" altLang="ko-KR" dirty="0">
                <a:latin typeface="Gadugi" panose="020B0502040204020203" pitchFamily="34" charset="0"/>
                <a:ea typeface="Gadugi" panose="020B0502040204020203" pitchFamily="34" charset="0"/>
              </a:rPr>
              <a:t>“/&gt;</a:t>
            </a:r>
          </a:p>
          <a:p>
            <a:endParaRPr lang="en-US" altLang="ko-KR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&lt;bean id="cp" class="</a:t>
            </a:r>
            <a:r>
              <a:rPr lang="en-US" altLang="ko-KR" dirty="0" err="1">
                <a:solidFill>
                  <a:srgbClr val="0000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com.sp.bdi.homework.DCCostPrint</a:t>
            </a:r>
            <a:r>
              <a:rPr lang="en-US" altLang="ko-KR" dirty="0">
                <a:solidFill>
                  <a:srgbClr val="0000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"&gt;</a:t>
            </a:r>
          </a:p>
          <a:p>
            <a:r>
              <a:rPr lang="en-US" altLang="ko-KR" dirty="0">
                <a:latin typeface="Gadugi" panose="020B0502040204020203" pitchFamily="34" charset="0"/>
                <a:ea typeface="Gadugi" panose="020B0502040204020203" pitchFamily="34" charset="0"/>
              </a:rPr>
              <a:t>	</a:t>
            </a:r>
            <a:r>
              <a:rPr lang="en-US" altLang="ko-KR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&lt;property name="</a:t>
            </a:r>
            <a:r>
              <a:rPr lang="en-US" altLang="ko-KR" dirty="0" err="1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tc</a:t>
            </a:r>
            <a:r>
              <a:rPr lang="en-US" altLang="ko-KR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" ref="</a:t>
            </a:r>
            <a:r>
              <a:rPr lang="en-US" altLang="ko-KR" dirty="0" err="1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tc</a:t>
            </a:r>
            <a:r>
              <a:rPr lang="en-US" altLang="ko-KR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"/&gt;</a:t>
            </a:r>
          </a:p>
          <a:p>
            <a:r>
              <a:rPr lang="en-US" altLang="ko-KR" dirty="0">
                <a:solidFill>
                  <a:srgbClr val="0000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&lt;/bean&gt;</a:t>
            </a:r>
            <a:endParaRPr lang="ko-KR" altLang="en-US" dirty="0">
              <a:solidFill>
                <a:srgbClr val="0000FF"/>
              </a:solidFill>
              <a:latin typeface="Gadugi" panose="020B0502040204020203" pitchFamily="34" charset="0"/>
              <a:ea typeface="나눔고딕 ExtraBold" panose="020D09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47D2119-C0F7-4363-B317-4C8565C98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00" y="5022739"/>
            <a:ext cx="5315692" cy="14575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3FED35A-C170-418E-945C-A0F4A1750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0" y="2180402"/>
            <a:ext cx="3126465" cy="132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1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>
            <a:extLst>
              <a:ext uri="{FF2B5EF4-FFF2-40B4-BE49-F238E27FC236}">
                <a16:creationId xmlns:a16="http://schemas.microsoft.com/office/drawing/2014/main" id="{14B71E8F-5F95-4FA7-BF86-730D87B52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40813F-4D69-463D-A364-49D467ED75F6}"/>
              </a:ext>
            </a:extLst>
          </p:cNvPr>
          <p:cNvSpPr txBox="1"/>
          <p:nvPr/>
        </p:nvSpPr>
        <p:spPr>
          <a:xfrm>
            <a:off x="467430" y="426076"/>
            <a:ext cx="740908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#01-6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F1A26D-32EF-45F2-993A-EBDB35DDFDD6}"/>
              </a:ext>
            </a:extLst>
          </p:cNvPr>
          <p:cNvSpPr txBox="1"/>
          <p:nvPr/>
        </p:nvSpPr>
        <p:spPr>
          <a:xfrm>
            <a:off x="467430" y="764630"/>
            <a:ext cx="152746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Field</a:t>
            </a:r>
          </a:p>
          <a:p>
            <a:r>
              <a:rPr lang="en-US" altLang="ko-KR" sz="2400" dirty="0">
                <a:latin typeface="Noto Sans CJK SC Bold" pitchFamily="34" charset="-127"/>
                <a:ea typeface="Noto Sans CJK SC Bold" pitchFamily="34" charset="-127"/>
              </a:rPr>
              <a:t>Injection</a:t>
            </a:r>
          </a:p>
          <a:p>
            <a:r>
              <a:rPr lang="en-US" altLang="ko-KR" sz="1400" dirty="0">
                <a:latin typeface="Noto Sans CJK SC Bold" pitchFamily="34" charset="-127"/>
                <a:ea typeface="Noto Sans CJK SC Bold" pitchFamily="34" charset="-127"/>
              </a:rPr>
              <a:t>(</a:t>
            </a:r>
            <a:r>
              <a:rPr lang="ko-KR" altLang="en-US" sz="1400" dirty="0">
                <a:latin typeface="Noto Sans CJK SC Bold" pitchFamily="34" charset="-127"/>
                <a:ea typeface="Noto Sans CJK SC Bold" pitchFamily="34" charset="-127"/>
              </a:rPr>
              <a:t>필드 주입</a:t>
            </a:r>
            <a:r>
              <a:rPr lang="en-US" altLang="ko-KR" sz="1400" dirty="0">
                <a:latin typeface="Noto Sans CJK SC Bold" pitchFamily="34" charset="-127"/>
                <a:ea typeface="Noto Sans CJK SC Bold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03634F-8A0B-4D75-8FF5-C18A60582139}"/>
              </a:ext>
            </a:extLst>
          </p:cNvPr>
          <p:cNvSpPr/>
          <p:nvPr/>
        </p:nvSpPr>
        <p:spPr>
          <a:xfrm>
            <a:off x="3491850" y="769506"/>
            <a:ext cx="482467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Field Injection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05741-486D-461C-8F72-8C658EEEF583}"/>
              </a:ext>
            </a:extLst>
          </p:cNvPr>
          <p:cNvSpPr txBox="1"/>
          <p:nvPr/>
        </p:nvSpPr>
        <p:spPr>
          <a:xfrm>
            <a:off x="4788030" y="2319245"/>
            <a:ext cx="4093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@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Autowired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ko-KR" dirty="0" err="1">
                <a:latin typeface="Gadugi" panose="020B0502040204020203" pitchFamily="34" charset="0"/>
                <a:ea typeface="Gadugi" panose="020B0502040204020203" pitchFamily="34" charset="0"/>
              </a:rPr>
              <a:t>TotalCost</a:t>
            </a:r>
            <a:r>
              <a:rPr lang="en-US" altLang="ko-KR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altLang="ko-KR" dirty="0" err="1">
                <a:latin typeface="Gadugi" panose="020B0502040204020203" pitchFamily="34" charset="0"/>
                <a:ea typeface="Gadugi" panose="020B0502040204020203" pitchFamily="34" charset="0"/>
              </a:rPr>
              <a:t>tc</a:t>
            </a:r>
            <a:r>
              <a:rPr lang="en-US" altLang="ko-KR" dirty="0">
                <a:latin typeface="Gadugi" panose="020B0502040204020203" pitchFamily="34" charset="0"/>
                <a:ea typeface="Gadugi" panose="020B0502040204020203" pitchFamily="34" charset="0"/>
              </a:rPr>
              <a:t>;</a:t>
            </a:r>
          </a:p>
          <a:p>
            <a:r>
              <a:rPr lang="en-US" altLang="ko-KR" dirty="0" err="1">
                <a:latin typeface="Gadugi" panose="020B0502040204020203" pitchFamily="34" charset="0"/>
                <a:ea typeface="Gadugi" panose="020B0502040204020203" pitchFamily="34" charset="0"/>
              </a:rPr>
              <a:t>CostPrint</a:t>
            </a:r>
            <a:r>
              <a:rPr lang="en-US" altLang="ko-KR" dirty="0">
                <a:latin typeface="Gadugi" panose="020B0502040204020203" pitchFamily="34" charset="0"/>
                <a:ea typeface="Gadugi" panose="020B0502040204020203" pitchFamily="34" charset="0"/>
              </a:rPr>
              <a:t> cp;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534AF-ED40-47BB-BCD3-B537848AF0C9}"/>
              </a:ext>
            </a:extLst>
          </p:cNvPr>
          <p:cNvSpPr txBox="1"/>
          <p:nvPr/>
        </p:nvSpPr>
        <p:spPr>
          <a:xfrm>
            <a:off x="2987780" y="4149100"/>
            <a:ext cx="56777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결합이 매우 강하게 되어 외부에서 사용하기 어려워진다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의존 관계를 외부에서 한눈에 확인하기 어렵다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Immutable Object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만들 수 없다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유닛테스트가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힘들다</a:t>
            </a:r>
          </a:p>
        </p:txBody>
      </p:sp>
    </p:spTree>
    <p:extLst>
      <p:ext uri="{BB962C8B-B14F-4D97-AF65-F5344CB8AC3E}">
        <p14:creationId xmlns:p14="http://schemas.microsoft.com/office/powerpoint/2010/main" val="220260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1127</Words>
  <Application>Microsoft Office PowerPoint</Application>
  <PresentationFormat>화면 슬라이드 쇼(4:3)</PresentationFormat>
  <Paragraphs>281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Microsoft YaHei UI Light</vt:lpstr>
      <vt:lpstr>Noto Sans CJK SC Bold</vt:lpstr>
      <vt:lpstr>Noto Sans CJK SC DemiLight</vt:lpstr>
      <vt:lpstr>Noto Sans CJK SC Regular</vt:lpstr>
      <vt:lpstr>Noto Sans CJK SC Thin</vt:lpstr>
      <vt:lpstr>나눔바른고딕</vt:lpstr>
      <vt:lpstr>맑은 고딕</vt:lpstr>
      <vt:lpstr>Arial</vt:lpstr>
      <vt:lpstr>Gadugi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박 도영</cp:lastModifiedBy>
  <cp:revision>372</cp:revision>
  <dcterms:created xsi:type="dcterms:W3CDTF">2016-10-24T04:08:40Z</dcterms:created>
  <dcterms:modified xsi:type="dcterms:W3CDTF">2019-12-04T23:20:46Z</dcterms:modified>
</cp:coreProperties>
</file>