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tantia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8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6ce6aa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6ce6aa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6ce6aaa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6ce6aaa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C5C5C"/>
                </a:solidFill>
                <a:highlight>
                  <a:srgbClr val="FFFFFF"/>
                </a:highlight>
              </a:rPr>
              <a:t>동기 : 요청을 보낸 후 응답(=결과)를 받아야지만 다음 동작이 이루어지는 방식</a:t>
            </a:r>
            <a:endParaRPr sz="1200">
              <a:solidFill>
                <a:srgbClr val="5C5C5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C5C5C"/>
                </a:solidFill>
                <a:highlight>
                  <a:srgbClr val="FFFFFF"/>
                </a:highlight>
              </a:rPr>
              <a:t>비동기 : 요청을 보낸  후 응답(=결과)와는 상관없이 다음동작이 이루어지는 방식</a:t>
            </a:r>
            <a:endParaRPr sz="1200">
              <a:solidFill>
                <a:srgbClr val="5C5C5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6ce6aaa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6ce6aaa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url을 통해 요청하고 응답을 받으면 응답 결과에 맞는 함수를 실행하는 구조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6ce6aaa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6ce6aaa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ko"/>
              <a:t>단점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rPr>
              <a:t>페이지 이동이 없는 통신으로인한 보안상의 문제</a:t>
            </a:r>
            <a:endParaRPr>
              <a:solidFill>
                <a:srgbClr val="3F3F3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rPr>
              <a:t>요청을 남발하면 서버에 부하가 늘 수 있음</a:t>
            </a:r>
            <a:endParaRPr>
              <a:solidFill>
                <a:srgbClr val="3F3F3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rPr>
              <a:t>Http클라이언트의 기능이 한정적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C7F1FF">
                <a:alpha val="84705"/>
              </a:srgbClr>
            </a:gs>
            <a:gs pos="42000">
              <a:srgbClr val="FFFFFF">
                <a:alpha val="40000"/>
              </a:srgbClr>
            </a:gs>
            <a:gs pos="75000">
              <a:srgbClr val="FFFFFF">
                <a:alpha val="40000"/>
              </a:srgbClr>
            </a:gs>
            <a:gs pos="100000">
              <a:srgbClr val="C7F1FF">
                <a:alpha val="85882"/>
              </a:srgbClr>
            </a:gs>
          </a:gsLst>
          <a:lin ang="540000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accen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90E3FE">
                  <a:alpha val="3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0" y="-99"/>
            <a:ext cx="9141525" cy="535023"/>
            <a:chOff x="0" y="-132"/>
            <a:chExt cx="12188700" cy="713364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0" y="73032"/>
              <a:ext cx="12188700" cy="640200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61" y="0"/>
            <a:ext cx="534985" cy="5143500"/>
            <a:chOff x="-82" y="0"/>
            <a:chExt cx="713314" cy="6858000"/>
          </a:xfrm>
        </p:grpSpPr>
        <p:sp>
          <p:nvSpPr>
            <p:cNvPr id="21" name="Google Shape;21;p2"/>
            <p:cNvSpPr/>
            <p:nvPr/>
          </p:nvSpPr>
          <p:spPr>
            <a:xfrm flipH="1">
              <a:off x="73032" y="0"/>
              <a:ext cx="640200" cy="6858000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-82" y="0"/>
              <a:ext cx="202800" cy="68580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8609076" y="0"/>
            <a:ext cx="534985" cy="5143500"/>
            <a:chOff x="-82" y="0"/>
            <a:chExt cx="713314" cy="6858000"/>
          </a:xfrm>
        </p:grpSpPr>
        <p:sp>
          <p:nvSpPr>
            <p:cNvPr id="24" name="Google Shape;24;p2"/>
            <p:cNvSpPr/>
            <p:nvPr/>
          </p:nvSpPr>
          <p:spPr>
            <a:xfrm flipH="1">
              <a:off x="73032" y="0"/>
              <a:ext cx="640200" cy="6858000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-82" y="0"/>
              <a:ext cx="202800" cy="68580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10800000" flipH="1">
            <a:off x="0" y="4608576"/>
            <a:ext cx="9141525" cy="535023"/>
            <a:chOff x="0" y="-132"/>
            <a:chExt cx="12188700" cy="713364"/>
          </a:xfrm>
        </p:grpSpPr>
        <p:sp>
          <p:nvSpPr>
            <p:cNvPr id="27" name="Google Shape;27;p2"/>
            <p:cNvSpPr/>
            <p:nvPr/>
          </p:nvSpPr>
          <p:spPr>
            <a:xfrm rot="10800000" flipH="1">
              <a:off x="0" y="73032"/>
              <a:ext cx="12188700" cy="640200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34390" y="891540"/>
            <a:ext cx="74751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34390" y="2811780"/>
            <a:ext cx="7475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 rot="5400000">
            <a:off x="2943210" y="-682236"/>
            <a:ext cx="3257700" cy="7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 rot="5400000">
            <a:off x="5317950" y="1431778"/>
            <a:ext cx="4423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 rot="5400000">
            <a:off x="1317375" y="-482822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71322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34290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6pPr>
            <a:lvl7pPr marL="3200400" lvl="6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7pPr>
            <a:lvl8pPr marL="3657600" lvl="7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8pPr>
            <a:lvl9pPr marL="4114800" lvl="8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4709160" y="1255014"/>
            <a:ext cx="34290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6pPr>
            <a:lvl7pPr marL="3200400" lvl="6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7pPr>
            <a:lvl8pPr marL="3657600" lvl="7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8pPr>
            <a:lvl9pPr marL="4114800" lvl="8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accen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90E3FE">
                  <a:alpha val="3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47" name="Google Shape;47;p5"/>
          <p:cNvGrpSpPr/>
          <p:nvPr/>
        </p:nvGrpSpPr>
        <p:grpSpPr>
          <a:xfrm rot="10800000" flipH="1">
            <a:off x="0" y="4732036"/>
            <a:ext cx="9141525" cy="411540"/>
            <a:chOff x="0" y="-132"/>
            <a:chExt cx="12188700" cy="713364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0" y="-76"/>
            <a:ext cx="9141525" cy="411540"/>
            <a:chOff x="0" y="-132"/>
            <a:chExt cx="12188700" cy="713364"/>
          </a:xfrm>
        </p:grpSpPr>
        <p:sp>
          <p:nvSpPr>
            <p:cNvPr id="51" name="Google Shape;51;p5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834390" y="891540"/>
            <a:ext cx="74751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834390" y="2811780"/>
            <a:ext cx="7475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1005840" y="1200150"/>
            <a:ext cx="3429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cap="none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1005840" y="1831086"/>
            <a:ext cx="34290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 sz="1400"/>
            </a:lvl1pPr>
            <a:lvl2pPr marL="914400" lvl="1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  <a:defRPr sz="1200"/>
            </a:lvl2pPr>
            <a:lvl3pPr marL="1371600" lvl="2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3pPr>
            <a:lvl4pPr marL="1828800" lvl="3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4pPr>
            <a:lvl5pPr marL="2286000" lvl="4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5pPr>
            <a:lvl6pPr marL="2743200" lvl="5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6pPr>
            <a:lvl7pPr marL="3200400" lvl="6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7pPr>
            <a:lvl8pPr marL="3657600" lvl="7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8pPr>
            <a:lvl9pPr marL="4114800" lvl="8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4709160" y="1200150"/>
            <a:ext cx="3429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cap="none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4709160" y="1831086"/>
            <a:ext cx="34290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 sz="1400"/>
            </a:lvl1pPr>
            <a:lvl2pPr marL="914400" lvl="1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  <a:defRPr sz="1200"/>
            </a:lvl2pPr>
            <a:lvl3pPr marL="1371600" lvl="2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3pPr>
            <a:lvl4pPr marL="1828800" lvl="3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4pPr>
            <a:lvl5pPr marL="2286000" lvl="4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5pPr>
            <a:lvl6pPr marL="2743200" lvl="5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6pPr>
            <a:lvl7pPr marL="3200400" lvl="6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7pPr>
            <a:lvl8pPr marL="3657600" lvl="7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8pPr>
            <a:lvl9pPr marL="4114800" lvl="8" indent="-2730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Char char="•"/>
              <a:defRPr sz="9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accen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90E3FE">
                  <a:alpha val="3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accen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90E3FE">
                  <a:alpha val="3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81" name="Google Shape;81;p9"/>
          <p:cNvGrpSpPr/>
          <p:nvPr/>
        </p:nvGrpSpPr>
        <p:grpSpPr>
          <a:xfrm>
            <a:off x="0" y="-76"/>
            <a:ext cx="9141525" cy="411540"/>
            <a:chOff x="0" y="-132"/>
            <a:chExt cx="12188700" cy="713364"/>
          </a:xfrm>
        </p:grpSpPr>
        <p:sp>
          <p:nvSpPr>
            <p:cNvPr id="82" name="Google Shape;82;p9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6103620" y="1371600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600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411480" y="754380"/>
            <a:ext cx="54177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6pPr>
            <a:lvl7pPr marL="3200400" lvl="6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7pPr>
            <a:lvl8pPr marL="3657600" lvl="7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8pPr>
            <a:lvl9pPr marL="4114800" lvl="8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6103620" y="3154680"/>
            <a:ext cx="2743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accen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90E3FE">
                  <a:alpha val="3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6103620" y="1371600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600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411480" y="411480"/>
            <a:ext cx="5006400" cy="432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6103620" y="3154680"/>
            <a:ext cx="2743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0" y="-76"/>
            <a:ext cx="5829855" cy="411540"/>
            <a:chOff x="0" y="-132"/>
            <a:chExt cx="12188700" cy="713364"/>
          </a:xfrm>
        </p:grpSpPr>
        <p:sp>
          <p:nvSpPr>
            <p:cNvPr id="100" name="Google Shape;100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2" name="Google Shape;102;p10"/>
          <p:cNvGrpSpPr/>
          <p:nvPr/>
        </p:nvGrpSpPr>
        <p:grpSpPr>
          <a:xfrm rot="10800000" flipH="1">
            <a:off x="0" y="4732036"/>
            <a:ext cx="5829855" cy="411540"/>
            <a:chOff x="0" y="-132"/>
            <a:chExt cx="12188700" cy="713364"/>
          </a:xfrm>
        </p:grpSpPr>
        <p:sp>
          <p:nvSpPr>
            <p:cNvPr id="103" name="Google Shape;103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5" name="Google Shape;105;p10"/>
          <p:cNvGrpSpPr/>
          <p:nvPr/>
        </p:nvGrpSpPr>
        <p:grpSpPr>
          <a:xfrm rot="-5400000" flipH="1">
            <a:off x="-2365513" y="2365436"/>
            <a:ext cx="5142413" cy="411540"/>
            <a:chOff x="0" y="-132"/>
            <a:chExt cx="12188700" cy="713364"/>
          </a:xfrm>
        </p:grpSpPr>
        <p:sp>
          <p:nvSpPr>
            <p:cNvPr id="106" name="Google Shape;106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8" name="Google Shape;108;p10"/>
          <p:cNvGrpSpPr/>
          <p:nvPr/>
        </p:nvGrpSpPr>
        <p:grpSpPr>
          <a:xfrm rot="5400000">
            <a:off x="3052399" y="2365437"/>
            <a:ext cx="5142413" cy="411540"/>
            <a:chOff x="0" y="-132"/>
            <a:chExt cx="12188700" cy="713364"/>
          </a:xfrm>
        </p:grpSpPr>
        <p:sp>
          <p:nvSpPr>
            <p:cNvPr id="109" name="Google Shape;109;p10"/>
            <p:cNvSpPr/>
            <p:nvPr/>
          </p:nvSpPr>
          <p:spPr>
            <a:xfrm rot="10800000" flipH="1">
              <a:off x="0" y="59532"/>
              <a:ext cx="12188700" cy="653700"/>
            </a:xfrm>
            <a:prstGeom prst="rect">
              <a:avLst/>
            </a:prstGeom>
            <a:solidFill>
              <a:schemeClr val="accent1">
                <a:alpha val="1686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10800000" flipH="1">
              <a:off x="0" y="-132"/>
              <a:ext cx="12188700" cy="201300"/>
            </a:xfrm>
            <a:prstGeom prst="rect">
              <a:avLst/>
            </a:prstGeom>
            <a:solidFill>
              <a:schemeClr val="accent1">
                <a:alpha val="2745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7F1FF">
                <a:alpha val="55686"/>
              </a:srgbClr>
            </a:gs>
            <a:gs pos="79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gradFill>
            <a:gsLst>
              <a:gs pos="0">
                <a:srgbClr val="FFFFFF">
                  <a:alpha val="48627"/>
                </a:srgbClr>
              </a:gs>
              <a:gs pos="100000">
                <a:srgbClr val="90E3FE">
                  <a:alpha val="3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732020"/>
            <a:ext cx="9141600" cy="3771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5027441"/>
            <a:ext cx="9141600" cy="116100"/>
          </a:xfrm>
          <a:prstGeom prst="rect">
            <a:avLst/>
          </a:prstGeom>
          <a:solidFill>
            <a:schemeClr val="accent1">
              <a:alpha val="2745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C0C0C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71322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3F3F3F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656832" y="4793742"/>
            <a:ext cx="72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005840" y="4793742"/>
            <a:ext cx="53697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658100" y="4793742"/>
            <a:ext cx="4800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12" y="1922250"/>
            <a:ext cx="2597975" cy="12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6794150" y="4655325"/>
            <a:ext cx="17859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onstantia"/>
                <a:ea typeface="Constantia"/>
                <a:cs typeface="Constantia"/>
                <a:sym typeface="Constantia"/>
              </a:rPr>
              <a:t>2019-12-02 조은애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929650" y="1255025"/>
            <a:ext cx="7459500" cy="325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ko" sz="1800" dirty="0"/>
              <a:t>Asynchronous Javascript And Xml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dirty="0"/>
              <a:t>비동기식 자바스크립트와 xml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dirty="0"/>
              <a:t>클라이언트와 서버간에 xml데이터를 주고받는 기술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dirty="0"/>
              <a:t>html의 form 태그가 아니라 JavaScript를  통해 서버에 데이터 요청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225040" y="329184"/>
            <a:ext cx="71322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Synchronous  vs Asynchronous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63" y="1404576"/>
            <a:ext cx="5768024" cy="29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목적 및 방법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7132200" cy="325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목적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화면 전환 없이 클라이언트와 서버간의 필요한 데이터만을 교환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방법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필요한 부분만 갱신할 수 있도록 </a:t>
            </a:r>
            <a:r>
              <a:rPr lang="ko" sz="1800">
                <a:highlight>
                  <a:srgbClr val="FFF2CC"/>
                </a:highlight>
              </a:rPr>
              <a:t>XMLHttpRequest 객체</a:t>
            </a:r>
            <a:r>
              <a:rPr lang="ko" sz="1800"/>
              <a:t>를 통해 요청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객체 얻기 → url 통해 요청 → 응답 → 응답결과에 맞는 함수 실행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005840" y="329184"/>
            <a:ext cx="7132200" cy="816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장점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1005840" y="1255014"/>
            <a:ext cx="7132200" cy="325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페이지 이동 없이 화면 전환 가능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서버처리를 기다리지 않고 비동기 요청 가능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웹 페이지 속도 향상</a:t>
            </a:r>
            <a:endParaRPr sz="18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141</Words>
  <Application>Microsoft Office PowerPoint</Application>
  <PresentationFormat>화면 슬라이드 쇼(16:9)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Arial</vt:lpstr>
      <vt:lpstr>Constantia</vt:lpstr>
      <vt:lpstr>Sheer Blue 16x9</vt:lpstr>
      <vt:lpstr>슬라이드 1</vt:lpstr>
      <vt:lpstr>Ajax </vt:lpstr>
      <vt:lpstr>Synchronous  vs Asynchronous</vt:lpstr>
      <vt:lpstr>목적 및 방법</vt:lpstr>
      <vt:lpstr>장점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Administrator</cp:lastModifiedBy>
  <cp:revision>1</cp:revision>
  <dcterms:modified xsi:type="dcterms:W3CDTF">2019-12-01T18:37:37Z</dcterms:modified>
</cp:coreProperties>
</file>