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825aca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825aca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825aca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825aca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825aca84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825aca84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156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JSP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처리과정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268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sz="2500"/>
              <a:t>kimjongseo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처리과정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322025" y="1864975"/>
            <a:ext cx="747600" cy="7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488200"/>
            <a:ext cx="55245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255250" y="1543525"/>
            <a:ext cx="880800" cy="140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WAS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6A6A6A"/>
                </a:solidFill>
                <a:highlight>
                  <a:srgbClr val="FFFFFF"/>
                </a:highlight>
              </a:rPr>
              <a:t>Web</a:t>
            </a:r>
            <a:endParaRPr b="1" sz="700"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6A6A6A"/>
                </a:solidFill>
                <a:highlight>
                  <a:srgbClr val="FFFFFF"/>
                </a:highlight>
              </a:rPr>
              <a:t>Application Server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85600" y="2279425"/>
            <a:ext cx="747600" cy="81300"/>
          </a:xfrm>
          <a:prstGeom prst="leftArrow">
            <a:avLst>
              <a:gd fmla="val 18231" name="adj1"/>
              <a:gd fmla="val 7731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463550" y="2284525"/>
            <a:ext cx="79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b="1" lang="ko" sz="800">
                <a:latin typeface="Open Sans"/>
                <a:ea typeface="Open Sans"/>
                <a:cs typeface="Open Sans"/>
                <a:sym typeface="Open Sans"/>
              </a:rPr>
              <a:t>응답전송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626475"/>
            <a:ext cx="67913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JSP페이지로부터 자바 코드 생성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/>
              <a:t>자바 코드를 컴파일해서 서블릿 클래스 생성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/>
              <a:t>서블릿에 클라이언트 요청을 전달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서블릿이 요청을 처리한 결과를 응답으로 생성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응답을 웹 브라우저에 전송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JSP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에 해당하는 서블릿이 존재하지 않을 경우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888425" y="1827975"/>
            <a:ext cx="1339500" cy="165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888425" y="2666175"/>
            <a:ext cx="1339500" cy="165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262509">
            <a:off x="4979337" y="2768641"/>
            <a:ext cx="3718987" cy="144520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897475" y="1839550"/>
            <a:ext cx="1339500" cy="247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5625" y="2542600"/>
            <a:ext cx="4936200" cy="21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JSP에 해당하는 서블릿이 존재하는 경우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25" y="1438950"/>
            <a:ext cx="37528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서블릿에 클라이언트 요청을 전달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서블릿이 요청을 처리한 결과를 응답으로 생성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응답을 웹 브라우저에 전송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038075" y="3130500"/>
            <a:ext cx="6030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10800000">
            <a:off x="6098225" y="3809425"/>
            <a:ext cx="1406100" cy="769800"/>
          </a:xfrm>
          <a:prstGeom prst="curvedDownArrow">
            <a:avLst>
              <a:gd fmla="val 9665" name="adj1"/>
              <a:gd fmla="val 31502" name="adj2"/>
              <a:gd fmla="val 29095" name="adj3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566625" y="4480450"/>
            <a:ext cx="6588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응답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71275" y="3130500"/>
            <a:ext cx="6030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