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abc1164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abc1164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abc116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abc116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abc116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abc116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abc1164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abc1164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처리 과정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박재빈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대전제)사용자가 웹 브라우저에서 웹 페이지를 요청할 때,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서버가 연결 되어 있을 때,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인터넷이 연결 되어 있을 때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00" y="2788788"/>
            <a:ext cx="3159001" cy="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875" y="1006249"/>
            <a:ext cx="937625" cy="103180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52950"/>
            <a:ext cx="85206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해당 jsp 파일의 첫 요청</a:t>
            </a:r>
            <a:r>
              <a:rPr lang="ko" sz="1800"/>
              <a:t>(서블릿 객채가 존재하지 않을 경우)</a:t>
            </a:r>
            <a:r>
              <a:rPr lang="ko" sz="1800"/>
              <a:t>이거나 변경된 경우</a:t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75" y="1409175"/>
            <a:ext cx="937625" cy="9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49" y="1693325"/>
            <a:ext cx="427125" cy="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776750" y="1006750"/>
            <a:ext cx="1396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r>
              <a:rPr lang="ko" sz="1100"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r>
              <a:rPr lang="ko" sz="1100">
                <a:latin typeface="Playfair Display"/>
                <a:ea typeface="Playfair Display"/>
                <a:cs typeface="Playfair Display"/>
                <a:sym typeface="Playfair Display"/>
              </a:rPr>
              <a:t>client(사용자)가 웹 브라우저를 통해 페이지를 요청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1751450" y="1673850"/>
            <a:ext cx="14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0175" y="1189807"/>
            <a:ext cx="1547350" cy="9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0175" y="1681300"/>
            <a:ext cx="1062250" cy="9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175175" y="1189800"/>
            <a:ext cx="1345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(최초요청일 경우)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401700" y="894075"/>
            <a:ext cx="2000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WAS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(웹 어플리케이션 서버)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94525" y="1131750"/>
            <a:ext cx="754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사용자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5062975" y="1635025"/>
            <a:ext cx="157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4065850" y="2618925"/>
            <a:ext cx="13500" cy="7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7382700" y="2338950"/>
            <a:ext cx="0" cy="82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5062975" y="4057150"/>
            <a:ext cx="1510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365800" y="3436400"/>
            <a:ext cx="28137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WAS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&gt; </a:t>
            </a:r>
            <a:r>
              <a:rPr lang="ko" sz="1100">
                <a:highlight>
                  <a:srgbClr val="FFFFFF"/>
                </a:highlight>
              </a:rPr>
              <a:t>웹서버와 웹 컨테이너의 결합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웹서버는 정적인(html,이미지)데이터를 처리하는 서버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웹 컨테이너 는 동적인 데이터를 생성하고 사용할 수 있음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460975" y="2338950"/>
            <a:ext cx="13968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ko" sz="1100">
                <a:latin typeface="Lato"/>
                <a:ea typeface="Lato"/>
                <a:cs typeface="Lato"/>
                <a:sym typeface="Lato"/>
              </a:rPr>
              <a:t> jsp 파일으로부터 .java 코드 파일을 생성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(서블릿으로 변환)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2500" y="705356"/>
            <a:ext cx="452400" cy="4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02113" y="3495100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74175" y="3528775"/>
            <a:ext cx="1062250" cy="10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5063000" y="3495100"/>
            <a:ext cx="1570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" sz="1100">
                <a:latin typeface="Lato"/>
                <a:ea typeface="Lato"/>
                <a:cs typeface="Lato"/>
                <a:sym typeface="Lato"/>
              </a:rPr>
              <a:t>. 2에서 만들어진 java 파일을 컴파일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084000" y="2592925"/>
            <a:ext cx="1928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ko" sz="1100">
                <a:latin typeface="Lato"/>
                <a:ea typeface="Lato"/>
                <a:cs typeface="Lato"/>
                <a:sym typeface="Lato"/>
              </a:rPr>
              <a:t>. 3에서 컴파일시 생성된 class 파일을 웹 컨테이너에 전달,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웹 컨테이너는 웹서버로 반환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 rot="10800000">
            <a:off x="1765650" y="1966675"/>
            <a:ext cx="141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1776750" y="2053600"/>
            <a:ext cx="1396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5. 웹 서버가 브라우저에게 응답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770163" y="1973250"/>
            <a:ext cx="24948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java/class 파일 경로&gt;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workspace\.metadata\.plugins\org.eclipse.wst.server.core\tmp0\work\Catalina\localhost\bdi-web\org\apache\jsp\jsp\board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67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2.jsp 파일에 대한 서블릿 객채가 존재할 경우</a:t>
            </a:r>
            <a:endParaRPr sz="24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875" y="1006249"/>
            <a:ext cx="937625" cy="10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75" y="1409175"/>
            <a:ext cx="937625" cy="9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49" y="1693325"/>
            <a:ext cx="427125" cy="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776738" y="1006250"/>
            <a:ext cx="1396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r>
              <a:rPr lang="ko" sz="1100">
                <a:latin typeface="Playfair Display"/>
                <a:ea typeface="Playfair Display"/>
                <a:cs typeface="Playfair Display"/>
                <a:sym typeface="Playfair Display"/>
              </a:rPr>
              <a:t>. client(사용자)가 웹 브라우저를 통해 페이지를 요청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1751450" y="1673850"/>
            <a:ext cx="146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0175" y="1189807"/>
            <a:ext cx="1547350" cy="9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0175" y="1681300"/>
            <a:ext cx="1062250" cy="9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401700" y="894075"/>
            <a:ext cx="2000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WAS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(웹 어플리케이션 서버)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94525" y="1131750"/>
            <a:ext cx="754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사용자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5062975" y="1635025"/>
            <a:ext cx="157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 rot="10800000">
            <a:off x="3913100" y="2685775"/>
            <a:ext cx="84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7382700" y="2338950"/>
            <a:ext cx="0" cy="82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5062975" y="4057150"/>
            <a:ext cx="1510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2500" y="705356"/>
            <a:ext cx="452400" cy="4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02113" y="3495100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4175" y="3528775"/>
            <a:ext cx="1062250" cy="106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 rot="10800000">
            <a:off x="1795700" y="2117250"/>
            <a:ext cx="141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1795700" y="2117250"/>
            <a:ext cx="1396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ko" sz="1100">
                <a:latin typeface="Lato"/>
                <a:ea typeface="Lato"/>
                <a:cs typeface="Lato"/>
                <a:sym typeface="Lato"/>
              </a:rPr>
              <a:t>. 웹 서버가 브라우저에게 응답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430050" y="1230475"/>
            <a:ext cx="706200" cy="809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029588" y="2240050"/>
            <a:ext cx="706200" cy="809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454175" y="3655350"/>
            <a:ext cx="706200" cy="809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flipH="1">
            <a:off x="4298325" y="2752588"/>
            <a:ext cx="22200" cy="74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5482200" y="2678088"/>
            <a:ext cx="1547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이미 만들어져 있다!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 flipH="1" rot="10800000">
            <a:off x="6296350" y="2006450"/>
            <a:ext cx="443400" cy="410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6207675" y="3148175"/>
            <a:ext cx="487800" cy="354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5009100" y="3159150"/>
            <a:ext cx="510000" cy="476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 txBox="1"/>
          <p:nvPr/>
        </p:nvSpPr>
        <p:spPr>
          <a:xfrm>
            <a:off x="4467300" y="2649350"/>
            <a:ext cx="12384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2. 서블릿에 사용자 요청을 전달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313075" y="2646913"/>
            <a:ext cx="1463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3. 서블릿이 요청을 처리한 결과를 응답으로 생성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1233100"/>
            <a:ext cx="85206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