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57" r:id="rId2"/>
    <p:sldId id="271" r:id="rId3"/>
    <p:sldId id="274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48" autoAdjust="0"/>
  </p:normalViewPr>
  <p:slideViewPr>
    <p:cSldViewPr snapToGrid="0">
      <p:cViewPr>
        <p:scale>
          <a:sx n="66" d="100"/>
          <a:sy n="66" d="100"/>
        </p:scale>
        <p:origin x="2256" y="9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2019년 12월 1일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02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맑은 고딕" panose="020B0503020000020004" pitchFamily="50" charset="-127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55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  <a:p>
            <a:pPr lvl="1" rtl="0" eaLnBrk="1" latinLnBrk="0" hangingPunct="1"/>
            <a:r>
              <a:rPr lang="ko-KR" altLang="en-US" smtClean="0"/>
              <a:t>둘째 수준</a:t>
            </a:r>
          </a:p>
          <a:p>
            <a:pPr lvl="2" rtl="0" eaLnBrk="1" latinLnBrk="0" hangingPunct="1"/>
            <a:r>
              <a:rPr lang="ko-KR" altLang="en-US" smtClean="0"/>
              <a:t>셋째 수준</a:t>
            </a:r>
          </a:p>
          <a:p>
            <a:pPr lvl="3" rtl="0" eaLnBrk="1" latinLnBrk="0" hangingPunct="1"/>
            <a:r>
              <a:rPr lang="ko-KR" altLang="en-US" smtClean="0"/>
              <a:t>넷째 수준</a:t>
            </a:r>
          </a:p>
          <a:p>
            <a:pPr lvl="4" rtl="0" eaLnBrk="1" latinLnBrk="0" hangingPunct="1"/>
            <a:r>
              <a:rPr lang="ko-KR" altLang="en-US" smtClean="0"/>
              <a:t>다섯째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 smtClean="0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2019년 12월 1일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088" y="2222755"/>
            <a:ext cx="11277600" cy="1470025"/>
          </a:xfrm>
        </p:spPr>
        <p:txBody>
          <a:bodyPr rtlCol="0"/>
          <a:lstStyle/>
          <a:p>
            <a:r>
              <a:rPr lang="en-US" altLang="ko-KR" dirty="0" smtClean="0"/>
              <a:t>AOP, IOC, DI </a:t>
            </a:r>
            <a:r>
              <a:rPr lang="ko-KR" altLang="en-US" dirty="0" smtClean="0"/>
              <a:t>조사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US" altLang="ko-KR" dirty="0" smtClean="0"/>
          </a:p>
          <a:p>
            <a:pPr rtl="0"/>
            <a:r>
              <a:rPr lang="en-US" altLang="ko-KR" dirty="0" smtClean="0"/>
              <a:t>2019.12.02</a:t>
            </a:r>
            <a:endParaRPr lang="en-US" altLang="ko-KR" dirty="0" smtClean="0"/>
          </a:p>
          <a:p>
            <a:pPr rtl="0"/>
            <a:r>
              <a:rPr lang="ko-KR" altLang="en-US" dirty="0" err="1" smtClean="0"/>
              <a:t>홍철기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en-US" altLang="ko-KR" dirty="0" smtClean="0"/>
              <a:t>AOP(Aspect Oriented Programming)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5588000" cy="4341875"/>
          </a:xfrm>
        </p:spPr>
        <p:txBody>
          <a:bodyPr rtlCol="0"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유연하지 못한 상속의 한계를 보안하고자</a:t>
            </a:r>
            <a:r>
              <a:rPr lang="en-US" altLang="ko-KR" dirty="0"/>
              <a:t> </a:t>
            </a:r>
            <a:r>
              <a:rPr lang="en-US" altLang="ko-KR" dirty="0" smtClean="0"/>
              <a:t>AOP</a:t>
            </a:r>
            <a:r>
              <a:rPr lang="ko-KR" altLang="en-US" dirty="0" smtClean="0"/>
              <a:t>의 등장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AOP</a:t>
            </a:r>
            <a:r>
              <a:rPr lang="ko-KR" altLang="en-US" dirty="0" smtClean="0"/>
              <a:t>가 사용되는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간단한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성능검사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트랜잭션 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Try-catch </a:t>
            </a:r>
            <a:r>
              <a:rPr lang="ko-KR" altLang="en-US" dirty="0" smtClean="0"/>
              <a:t>부분의 번거로움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예외 반</a:t>
            </a:r>
            <a:r>
              <a:rPr lang="ko-KR" altLang="en-US" dirty="0" smtClean="0"/>
              <a:t>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exception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권한 등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logging</a:t>
            </a:r>
            <a:endParaRPr lang="en-US" altLang="ko-KR" dirty="0"/>
          </a:p>
          <a:p>
            <a:pPr marL="109728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  <p:pic>
        <p:nvPicPr>
          <p:cNvPr id="1026" name="Picture 2" descr="https://4.bp.blogspot.com/-chxmHnKBj-Q/VqmGGHsA3bI/AAAAAAAAACo/XTYsmXushPw/s320/%25EA%25B7%25B8%25EB%25A6%25BC%252B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353" y="2716780"/>
            <a:ext cx="4512423" cy="33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82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US" altLang="ko-KR" sz="3600" dirty="0" smtClean="0"/>
              <a:t>DI(Dependency Injection) and IOC(Inversion Of Control)</a:t>
            </a:r>
            <a:endParaRPr lang="ko-KR" altLang="en-US" sz="3600" dirty="0"/>
          </a:p>
        </p:txBody>
      </p:sp>
      <p:sp>
        <p:nvSpPr>
          <p:cNvPr id="6" name="텍스트 개체 틀 5"/>
          <p:cNvSpPr>
            <a:spLocks noGrp="1"/>
          </p:cNvSpPr>
          <p:nvPr>
            <p:ph sz="half" idx="1"/>
          </p:nvPr>
        </p:nvSpPr>
        <p:spPr>
          <a:xfrm>
            <a:off x="609600" y="2209800"/>
            <a:ext cx="5773271" cy="4341875"/>
          </a:xfrm>
        </p:spPr>
        <p:txBody>
          <a:bodyPr rtlCol="0">
            <a:normAutofit/>
          </a:bodyPr>
          <a:lstStyle/>
          <a:p>
            <a:pPr marL="566928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  <p:pic>
        <p:nvPicPr>
          <p:cNvPr id="2050" name="Picture 2" descr="https://gmlwjd9405.github.io/images/web/di-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208" y="2568265"/>
            <a:ext cx="8782849" cy="36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5"/>
          <p:cNvSpPr>
            <a:spLocks noGrp="1"/>
          </p:cNvSpPr>
          <p:nvPr>
            <p:ph sz="half" idx="1"/>
          </p:nvPr>
        </p:nvSpPr>
        <p:spPr>
          <a:xfrm>
            <a:off x="609599" y="2209800"/>
            <a:ext cx="6328229" cy="4341875"/>
          </a:xfrm>
        </p:spPr>
        <p:txBody>
          <a:bodyPr rtlCol="0"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객체 자체가 아니라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에 의해 객체의 의존성이 주입되는 설계 패턴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Framework</a:t>
            </a:r>
            <a:r>
              <a:rPr lang="ko-KR" altLang="en-US" dirty="0" smtClean="0"/>
              <a:t>에 의해 동적으로 주입되므로 여러 객체 간의 결합이 </a:t>
            </a:r>
            <a:r>
              <a:rPr lang="ko-KR" altLang="en-US" dirty="0" err="1" smtClean="0"/>
              <a:t>줄어듬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Spring Framework</a:t>
            </a:r>
            <a:r>
              <a:rPr lang="ko-KR" altLang="en-US" dirty="0" smtClean="0"/>
              <a:t>에서 지원하는 </a:t>
            </a:r>
            <a:r>
              <a:rPr lang="en-US" altLang="ko-KR" dirty="0" smtClean="0"/>
              <a:t>IOC</a:t>
            </a:r>
            <a:r>
              <a:rPr lang="ko-KR" altLang="en-US" dirty="0" smtClean="0"/>
              <a:t>의 형태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IOC: </a:t>
            </a:r>
            <a:r>
              <a:rPr lang="ko-KR" altLang="en-US" dirty="0" smtClean="0"/>
              <a:t>프로그램 </a:t>
            </a:r>
            <a:r>
              <a:rPr lang="ko-KR" altLang="en-US" dirty="0" err="1" smtClean="0"/>
              <a:t>제어권을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가 가져가는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코드의 제어를 </a:t>
            </a:r>
            <a:r>
              <a:rPr lang="en-US" altLang="ko-KR" dirty="0" smtClean="0"/>
              <a:t>Framework</a:t>
            </a:r>
            <a:r>
              <a:rPr lang="ko-KR" altLang="en-US" dirty="0" smtClean="0"/>
              <a:t>가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XML, annotation</a:t>
            </a:r>
            <a:r>
              <a:rPr lang="ko-KR" altLang="en-US" dirty="0" smtClean="0"/>
              <a:t>등을 설정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하면 </a:t>
            </a:r>
            <a:r>
              <a:rPr lang="ko-KR" altLang="en-US" dirty="0" smtClean="0"/>
              <a:t>알아서 처리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  <a:p>
            <a:pPr marL="41148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7379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145</TotalTime>
  <Words>106</Words>
  <Application>Microsoft Office PowerPoint</Application>
  <PresentationFormat>와이드스크린</PresentationFormat>
  <Paragraphs>39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Georgia</vt:lpstr>
      <vt:lpstr>Wingdings 2</vt:lpstr>
      <vt:lpstr>교육 프레젠테이션</vt:lpstr>
      <vt:lpstr>AOP, IOC, DI 조사</vt:lpstr>
      <vt:lpstr>AOP(Aspect Oriented Programming)</vt:lpstr>
      <vt:lpstr>DI(Dependency Injection) and IOC(Inversion Of Control)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상속, 오버라이딩,  오버로딩 에 대하여</dc:title>
  <dc:creator>홍 철기</dc:creator>
  <cp:lastModifiedBy>Administrator</cp:lastModifiedBy>
  <cp:revision>14</cp:revision>
  <dcterms:created xsi:type="dcterms:W3CDTF">2019-10-08T07:25:45Z</dcterms:created>
  <dcterms:modified xsi:type="dcterms:W3CDTF">2019-12-01T13:49:19Z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