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7" r:id="rId2"/>
    <p:sldId id="271" r:id="rId3"/>
    <p:sldId id="277" r:id="rId4"/>
    <p:sldId id="276" r:id="rId5"/>
    <p:sldId id="278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364" autoAdjust="0"/>
  </p:normalViewPr>
  <p:slideViewPr>
    <p:cSldViewPr snapToGrid="0">
      <p:cViewPr>
        <p:scale>
          <a:sx n="66" d="100"/>
          <a:sy n="66" d="100"/>
        </p:scale>
        <p:origin x="2256" y="99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2019년 12월 1일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2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846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23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77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088" y="2222755"/>
            <a:ext cx="11277600" cy="1470025"/>
          </a:xfrm>
        </p:spPr>
        <p:txBody>
          <a:bodyPr rtlCol="0"/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2019.12.02</a:t>
            </a:r>
            <a:endParaRPr lang="en-US" altLang="ko-KR" dirty="0" smtClean="0"/>
          </a:p>
          <a:p>
            <a:pPr rtl="0"/>
            <a:r>
              <a:rPr lang="ko-KR" altLang="en-US" dirty="0" err="1" smtClean="0"/>
              <a:t>홍철기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 </a:t>
            </a:r>
            <a:r>
              <a:rPr lang="en-US" altLang="ko-KR" dirty="0" smtClean="0"/>
              <a:t>(Asynchronous </a:t>
            </a:r>
            <a:r>
              <a:rPr lang="en-US" altLang="ko-KR" dirty="0" smtClean="0"/>
              <a:t>J</a:t>
            </a:r>
            <a:r>
              <a:rPr lang="en-US" altLang="ko-KR" dirty="0" smtClean="0"/>
              <a:t>avaScript And Xml)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599" y="2209800"/>
            <a:ext cx="6135758" cy="4341875"/>
          </a:xfrm>
        </p:spPr>
        <p:txBody>
          <a:bodyPr rtlCol="0"/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ko-KR" sz="3200" dirty="0" smtClean="0"/>
              <a:t>Ajax</a:t>
            </a:r>
            <a:r>
              <a:rPr lang="ko-KR" altLang="en-US" sz="3200" dirty="0" smtClean="0"/>
              <a:t>란</a:t>
            </a:r>
            <a:r>
              <a:rPr lang="en-US" altLang="ko-KR" sz="3200" dirty="0" smtClean="0"/>
              <a:t>?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JavaScript</a:t>
            </a:r>
            <a:r>
              <a:rPr lang="ko-KR" altLang="en-US" dirty="0" smtClean="0"/>
              <a:t>를 사용한 비동기 통신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클라이언트와 서버간에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데이터를 주고 받는 기술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브라우저가 가지고있는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이용해서 전체 페이지를 새로 고치지 않고도 페이지의 일부만을 로드 하는 기법입니다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1148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  <p:pic>
        <p:nvPicPr>
          <p:cNvPr id="1028" name="Picture 4" descr="ajax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05" y="2681974"/>
            <a:ext cx="4230895" cy="20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88" y="3419484"/>
            <a:ext cx="19024" cy="1903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00314" y="1828800"/>
            <a:ext cx="10996600" cy="4681606"/>
            <a:chOff x="627828" y="1201213"/>
            <a:chExt cx="10972347" cy="493182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l="49922" b="3674"/>
            <a:stretch/>
          </p:blipFill>
          <p:spPr>
            <a:xfrm>
              <a:off x="627828" y="1201213"/>
              <a:ext cx="10972347" cy="4931822"/>
            </a:xfrm>
            <a:prstGeom prst="rect">
              <a:avLst/>
            </a:prstGeom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2481489" y="2488528"/>
              <a:ext cx="3091997" cy="145935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427147" y="2416402"/>
              <a:ext cx="3690796" cy="267811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30061" y="1201213"/>
              <a:ext cx="1698625" cy="4002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제목 8"/>
          <p:cNvSpPr>
            <a:spLocks noGrp="1"/>
          </p:cNvSpPr>
          <p:nvPr>
            <p:ph type="title"/>
          </p:nvPr>
        </p:nvSpPr>
        <p:spPr>
          <a:xfrm>
            <a:off x="600088" y="885681"/>
            <a:ext cx="10972800" cy="1066800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구글 </a:t>
            </a:r>
            <a:r>
              <a:rPr lang="ko-KR" altLang="en-US" dirty="0"/>
              <a:t>개</a:t>
            </a:r>
            <a:r>
              <a:rPr lang="ko-KR" altLang="en-US" dirty="0" smtClean="0"/>
              <a:t>발자 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19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88" y="3419484"/>
            <a:ext cx="19024" cy="190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74" t="3170" r="60188" b="46210"/>
          <a:stretch/>
        </p:blipFill>
        <p:spPr>
          <a:xfrm>
            <a:off x="336923" y="2015734"/>
            <a:ext cx="5768589" cy="43342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40872" t="9162" r="159" b="13683"/>
          <a:stretch/>
        </p:blipFill>
        <p:spPr>
          <a:xfrm>
            <a:off x="6433109" y="2015734"/>
            <a:ext cx="5421968" cy="4334265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32229" y="1901371"/>
            <a:ext cx="2989942" cy="754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24744" y="5029199"/>
            <a:ext cx="2989942" cy="754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33109" y="4891314"/>
            <a:ext cx="5421968" cy="1262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8"/>
          <p:cNvSpPr>
            <a:spLocks noGrp="1"/>
          </p:cNvSpPr>
          <p:nvPr>
            <p:ph type="title"/>
          </p:nvPr>
        </p:nvSpPr>
        <p:spPr>
          <a:xfrm>
            <a:off x="600088" y="885681"/>
            <a:ext cx="10972800" cy="1066800"/>
          </a:xfrm>
        </p:spPr>
        <p:txBody>
          <a:bodyPr rtlCol="0">
            <a:normAutofit/>
          </a:bodyPr>
          <a:lstStyle/>
          <a:p>
            <a:r>
              <a:rPr lang="ko-KR" altLang="en-US" dirty="0" smtClean="0"/>
              <a:t>구글 </a:t>
            </a:r>
            <a:r>
              <a:rPr lang="ko-KR" altLang="en-US" dirty="0"/>
              <a:t>개</a:t>
            </a:r>
            <a:r>
              <a:rPr lang="ko-KR" altLang="en-US" dirty="0" smtClean="0"/>
              <a:t>발자 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44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 </a:t>
            </a:r>
            <a:r>
              <a:rPr lang="en-US" altLang="ko-KR" dirty="0" smtClean="0"/>
              <a:t>(Asynchronous </a:t>
            </a:r>
            <a:r>
              <a:rPr lang="en-US" altLang="ko-KR" dirty="0" smtClean="0"/>
              <a:t>J</a:t>
            </a:r>
            <a:r>
              <a:rPr lang="en-US" altLang="ko-KR" dirty="0" smtClean="0"/>
              <a:t>avaScript And Xml)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599" y="2209800"/>
            <a:ext cx="6966858" cy="4341875"/>
          </a:xfrm>
        </p:spPr>
        <p:txBody>
          <a:bodyPr rtlCol="0"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ko-KR" sz="3200" dirty="0" smtClean="0"/>
              <a:t>Ajax</a:t>
            </a:r>
            <a:r>
              <a:rPr lang="ko-KR" altLang="en-US" sz="3200" dirty="0" smtClean="0"/>
              <a:t>의 장점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웹페이지의</a:t>
            </a:r>
            <a:r>
              <a:rPr lang="ko-KR" altLang="en-US" dirty="0" smtClean="0"/>
              <a:t> 속도 향상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페이지 전체가 아닌 일부분만 갱신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서버의 처리가 완료 되기 전에 기다리지 않고 처리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비동기 방식으로 </a:t>
            </a:r>
            <a:r>
              <a:rPr lang="ko-KR" altLang="en-US" dirty="0" err="1" smtClean="0"/>
              <a:t>리로드</a:t>
            </a:r>
            <a:r>
              <a:rPr lang="ko-KR" altLang="en-US" dirty="0" smtClean="0"/>
              <a:t> 하지 않고 데이터를 불러옴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코딩의 양의 줄어 </a:t>
            </a:r>
            <a:r>
              <a:rPr lang="ko-KR" altLang="en-US" dirty="0" err="1" smtClean="0"/>
              <a:t>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Jquery</a:t>
            </a:r>
            <a:r>
              <a:rPr lang="ko-KR" altLang="en-US" dirty="0" smtClean="0"/>
              <a:t>를 이용하면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를 쉽게 </a:t>
            </a:r>
            <a:r>
              <a:rPr lang="ko-KR" altLang="en-US" dirty="0" err="1" smtClean="0"/>
              <a:t>패키징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411480" lvl="1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60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156</TotalTime>
  <Words>99</Words>
  <Application>Microsoft Office PowerPoint</Application>
  <PresentationFormat>와이드스크린</PresentationFormat>
  <Paragraphs>29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Georgia</vt:lpstr>
      <vt:lpstr>Wingdings 2</vt:lpstr>
      <vt:lpstr>교육 프레젠테이션</vt:lpstr>
      <vt:lpstr>AJAX</vt:lpstr>
      <vt:lpstr>Ajax (Asynchronous JavaScript And Xml)</vt:lpstr>
      <vt:lpstr>구글 개발자 도구</vt:lpstr>
      <vt:lpstr>구글 개발자 도구</vt:lpstr>
      <vt:lpstr>Ajax (Asynchronous JavaScript And Xml)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상속, 오버라이딩,  오버로딩 에 대하여</dc:title>
  <dc:creator>홍 철기</dc:creator>
  <cp:lastModifiedBy>Administrator</cp:lastModifiedBy>
  <cp:revision>15</cp:revision>
  <dcterms:created xsi:type="dcterms:W3CDTF">2019-10-08T07:25:45Z</dcterms:created>
  <dcterms:modified xsi:type="dcterms:W3CDTF">2019-12-01T13:00:16Z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