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4" r:id="rId4"/>
    <p:sldId id="267" r:id="rId5"/>
    <p:sldId id="265" r:id="rId6"/>
    <p:sldId id="266" r:id="rId7"/>
    <p:sldId id="268" r:id="rId8"/>
    <p:sldId id="26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6D0AC-7BE0-4408-91D4-64F187150AB6}" type="datetimeFigureOut">
              <a:rPr lang="ko-KR" altLang="en-US" smtClean="0"/>
              <a:pPr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FFF2-55DB-4D0F-A35D-802EC6D341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06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4834D-C805-4F86-8760-20F950677FB2}" type="datetimeFigureOut">
              <a:rPr lang="ko-KR" altLang="en-US" smtClean="0"/>
              <a:pPr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03771-E994-4723-A641-AA62FDCC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3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03771-E994-4723-A641-AA62FDCCAF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My PPT Design\프레젠테이션12\1.png"/>
          <p:cNvPicPr>
            <a:picLocks noChangeAspect="1" noChangeArrowheads="1"/>
          </p:cNvPicPr>
          <p:nvPr userDrawn="1"/>
        </p:nvPicPr>
        <p:blipFill>
          <a:blip r:embed="rId2" cstate="print"/>
          <a:srcRect l="23895" t="12685" r="23919" b="17729"/>
          <a:stretch>
            <a:fillRect/>
          </a:stretch>
        </p:blipFill>
        <p:spPr bwMode="auto">
          <a:xfrm>
            <a:off x="2843808" y="980728"/>
            <a:ext cx="3456384" cy="3456384"/>
          </a:xfrm>
          <a:prstGeom prst="rect">
            <a:avLst/>
          </a:prstGeom>
          <a:noFill/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23528" y="4860032"/>
            <a:ext cx="8496944" cy="4411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088296" y="5373216"/>
            <a:ext cx="4968875" cy="35947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1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작성자 정보 입력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443080" y="1628800"/>
            <a:ext cx="1907338" cy="430887"/>
            <a:chOff x="3443080" y="1628800"/>
            <a:chExt cx="1907338" cy="43088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3793582" y="1628800"/>
              <a:ext cx="1556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0" kern="12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  <a:alpha val="72000"/>
                        </a:schemeClr>
                      </a:gs>
                    </a:gsLst>
                    <a:lin ang="5400000" scaled="1"/>
                    <a:tileRect/>
                  </a:gradFill>
                  <a:latin typeface="HY견고딕" pitchFamily="18" charset="-127"/>
                  <a:ea typeface="HY견고딕" pitchFamily="18" charset="-127"/>
                  <a:cs typeface="+mj-cs"/>
                </a:rPr>
                <a:t>Contents</a:t>
              </a:r>
              <a:endParaRPr lang="ko-KR" altLang="en-US" sz="22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43080" y="1660068"/>
              <a:ext cx="313592" cy="384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1115963" y="2636912"/>
            <a:ext cx="6912074" cy="338328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buNone/>
              <a:defRPr lang="ko-KR" altLang="en-US" sz="1500" b="1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Content 1</a:t>
            </a:r>
          </a:p>
          <a:p>
            <a:pPr lvl="0"/>
            <a:r>
              <a:rPr lang="en-US" altLang="ko-KR" dirty="0" smtClean="0"/>
              <a:t>Content 2</a:t>
            </a:r>
          </a:p>
          <a:p>
            <a:pPr lvl="0"/>
            <a:r>
              <a:rPr lang="en-US" altLang="ko-KR" dirty="0" smtClean="0"/>
              <a:t>Content 3</a:t>
            </a:r>
          </a:p>
          <a:p>
            <a:pPr lvl="0"/>
            <a:r>
              <a:rPr lang="en-US" altLang="ko-KR" dirty="0" smtClean="0"/>
              <a:t>Content 4</a:t>
            </a:r>
          </a:p>
          <a:p>
            <a:pPr lvl="0"/>
            <a:r>
              <a:rPr lang="en-US" altLang="ko-KR" dirty="0" smtClean="0"/>
              <a:t>Content 5</a:t>
            </a:r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57212"/>
          </a:xfrm>
          <a:prstGeom prst="rect">
            <a:avLst/>
          </a:prstGeom>
        </p:spPr>
        <p:txBody>
          <a:bodyPr anchor="ctr"/>
          <a:lstStyle>
            <a:lvl1pPr algn="ctr">
              <a:defRPr lang="ko-KR" altLang="en-US" sz="20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189001" y="3070121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rPr>
              <a:t>Thank you!</a:t>
            </a:r>
            <a:endParaRPr lang="ko-KR" altLang="en-US" sz="2200" b="0" kern="12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  <a:alpha val="72000"/>
                    </a:schemeClr>
                  </a:gs>
                </a:gsLst>
                <a:lin ang="5400000" scaled="1"/>
                <a:tileRect/>
              </a:gra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2" y="3284985"/>
            <a:ext cx="320384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52000">
                <a:schemeClr val="bg1"/>
              </a:gs>
              <a:gs pos="88000">
                <a:schemeClr val="bg1">
                  <a:lumMod val="95000"/>
                  <a:alpha val="16000"/>
                </a:schemeClr>
              </a:gs>
              <a:gs pos="100000">
                <a:schemeClr val="tx1">
                  <a:lumMod val="65000"/>
                  <a:lumOff val="35000"/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OverRiding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OverLoading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김태완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9226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기존의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재사용해 새로운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작성할 수 있음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부모와 자식으로 관계를 맺어주는 것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자손은 부모의 모든 멤버를 상속받음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상속의 가장 상위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27784" y="3284984"/>
            <a:ext cx="3600400" cy="3168352"/>
            <a:chOff x="2267744" y="3284984"/>
            <a:chExt cx="3600400" cy="3168352"/>
          </a:xfrm>
        </p:grpSpPr>
        <p:sp>
          <p:nvSpPr>
            <p:cNvPr id="6" name="직사각형 5"/>
            <p:cNvSpPr/>
            <p:nvPr/>
          </p:nvSpPr>
          <p:spPr>
            <a:xfrm>
              <a:off x="2267744" y="3284984"/>
              <a:ext cx="3600400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자식 </a:t>
              </a:r>
              <a:r>
                <a:rPr lang="en-US" altLang="ko-KR" dirty="0" smtClean="0"/>
                <a:t>class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87824" y="4365104"/>
              <a:ext cx="2088232" cy="1440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부모 </a:t>
              </a:r>
              <a:r>
                <a:rPr lang="en-US" altLang="ko-KR" dirty="0" smtClean="0"/>
                <a:t>class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아기돼지 삼형제 상속</a:t>
            </a:r>
            <a:r>
              <a:rPr lang="en-US" altLang="ko-KR" dirty="0" smtClean="0"/>
              <a:t> Code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219780" cy="2658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90699"/>
            <a:ext cx="4104456" cy="10884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72" y="4077072"/>
            <a:ext cx="6192688" cy="26931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381" y="5737482"/>
            <a:ext cx="4064419" cy="6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OverRiding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9226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dirty="0" smtClean="0"/>
              <a:t>부모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부터 상속받은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재정의해서 사용하는 것</a:t>
            </a:r>
            <a:endParaRPr lang="en-US" altLang="ko-KR" dirty="0" smtClean="0"/>
          </a:p>
          <a:p>
            <a:pPr marL="285750" indent="-285750" fontAlgn="base">
              <a:buFontTx/>
              <a:buChar char="-"/>
            </a:pPr>
            <a:r>
              <a:rPr lang="en-US" altLang="ko-KR" dirty="0" smtClean="0"/>
              <a:t>Method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데이터타입 및 순서가 모두 같아야 함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90933"/>
            <a:ext cx="5419328" cy="36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아기돼지 삼형제 </a:t>
            </a:r>
            <a:r>
              <a:rPr lang="en-US" altLang="ko-KR" dirty="0" err="1" smtClean="0"/>
              <a:t>OverRiding</a:t>
            </a:r>
            <a:r>
              <a:rPr lang="en-US" altLang="ko-KR" dirty="0" smtClean="0"/>
              <a:t> Code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219780" cy="26589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9" y="3846881"/>
            <a:ext cx="6118151" cy="26404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485" y="5767923"/>
            <a:ext cx="4532823" cy="5463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390699"/>
            <a:ext cx="4104456" cy="10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아기돼지 삼형제 </a:t>
            </a:r>
            <a:r>
              <a:rPr lang="en-US" altLang="ko-KR" dirty="0" err="1" smtClean="0"/>
              <a:t>OverRiding</a:t>
            </a:r>
            <a:r>
              <a:rPr lang="en-US" altLang="ko-KR" dirty="0" smtClean="0"/>
              <a:t> Code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8" y="1393923"/>
            <a:ext cx="6118151" cy="27015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96" y="3264455"/>
            <a:ext cx="4571207" cy="6329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48" y="3904983"/>
            <a:ext cx="6185452" cy="25728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388" y="5885699"/>
            <a:ext cx="4567415" cy="7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OverLoading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9226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dirty="0" smtClean="0"/>
              <a:t>같은 이름의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내에 여러 개 두는 것</a:t>
            </a:r>
            <a:endParaRPr lang="en-US" altLang="ko-KR" dirty="0"/>
          </a:p>
          <a:p>
            <a:pPr marL="285750" indent="-285750" fontAlgn="base">
              <a:buFontTx/>
              <a:buChar char="-"/>
            </a:pPr>
            <a:r>
              <a:rPr lang="ko-KR" altLang="en-US" dirty="0" err="1" smtClean="0"/>
              <a:t>파라미터의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 타입을 다르게 지정하여야 함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20888"/>
            <a:ext cx="403244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금도끼 은도끼 </a:t>
            </a:r>
            <a:r>
              <a:rPr lang="en-US" altLang="ko-KR" dirty="0" err="1" smtClean="0"/>
              <a:t>OverLoading</a:t>
            </a:r>
            <a:r>
              <a:rPr lang="en-US" altLang="ko-KR" dirty="0" smtClean="0"/>
              <a:t> Code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381348"/>
            <a:ext cx="7994901" cy="52160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91680" y="5229200"/>
            <a:ext cx="27363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4398616"/>
            <a:ext cx="1800200" cy="85509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93968" y="5445224"/>
            <a:ext cx="3229740" cy="2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93968" y="5685204"/>
            <a:ext cx="3958152" cy="2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93968" y="5909260"/>
            <a:ext cx="467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715" y="4831597"/>
            <a:ext cx="3526653" cy="7630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409" y="5008381"/>
            <a:ext cx="3601591" cy="85762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386" y="4945120"/>
            <a:ext cx="3294676" cy="9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4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115</Words>
  <Application>Microsoft Office PowerPoint</Application>
  <PresentationFormat>화면 슬라이드 쇼(4:3)</PresentationFormat>
  <Paragraphs>32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HY헤드라인M</vt:lpstr>
      <vt:lpstr>맑은 고딕</vt:lpstr>
      <vt:lpstr>Arial</vt:lpstr>
      <vt:lpstr>Office 테마</vt:lpstr>
      <vt:lpstr>상속, OverRiding, OverLoading</vt:lpstr>
      <vt:lpstr>상속이란?</vt:lpstr>
      <vt:lpstr>아기돼지 삼형제 상속 Code</vt:lpstr>
      <vt:lpstr>OverRiding이란?</vt:lpstr>
      <vt:lpstr>아기돼지 삼형제 OverRiding Code</vt:lpstr>
      <vt:lpstr>아기돼지 삼형제 OverRiding Code</vt:lpstr>
      <vt:lpstr>OverLoading이란?</vt:lpstr>
      <vt:lpstr>금도끼 은도끼 OverLoading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Administrator</cp:lastModifiedBy>
  <cp:revision>77</cp:revision>
  <dcterms:created xsi:type="dcterms:W3CDTF">2013-12-04T14:28:54Z</dcterms:created>
  <dcterms:modified xsi:type="dcterms:W3CDTF">2019-10-09T11:37:20Z</dcterms:modified>
</cp:coreProperties>
</file>