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8" d="100"/>
          <a:sy n="158" d="100"/>
        </p:scale>
        <p:origin x="-7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79660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bc510c33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4bc510c33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오버 라이딩이란 조상 클래스로부터 상속받은 메서드의 내용을 변경하는 것을 오버라이딩이라고한다. 상속받은 메서드를 그대로 사용하기도 하지만, 자손 클래스에 맞게  변경해야하는 경우에 사용한다.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4cb7b95a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4cb7b95a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4cb7b95a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4cb7b95a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cb7b95a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cb7b95a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4bc510c33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4bc510c33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bc510c3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bc510c3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bc510c33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bc510c33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상속이란, 기존의 클래스를 재사용하여 새로운 클래스를 작성하는것이다. 상속을 통해서 클래스를 작성하면 보다 적은 양의 코드로 새로운 클래스를 작성할 수 있고 코드를 공통적으로 관리할 수 있기 때문에 코드의 추가 및 변경이 매우 용이하다.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bc510c33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4bc510c33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bc510c33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4bc510c33_3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사전적의미는 ‘과적하다.’ 이다. 자바에서는  한 클래스 내에 같은 이름의 메서드를 여러개 정하는 것을 오버로딩이라고 한다.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하나의 메서드 이름에 하나의 기능만을 구현해야하는데, 하나의 메서드 이름으로 여러 기능을 구현하기 때문에 붙여진 이름이라 생각할 수 있다.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가장 대표적인 예로는 println이 있다.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cb7b95a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cb7b95a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사전적의미는 ‘과적하다.’ 이다. 자바에서는  한 클래스 내에 같은 이름의 메서드를 여러개 정하는 것을 오버로딩이라고 한다.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하나의 메서드 이름에 하나의 기능만을 구현해야하는데, 하나의 메서드 이름으로 여러 기능을 구현하기 때문에 붙여진 이름이라 생각할 수 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가장 대표적인 예로는 println이 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4cb7b95a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4cb7b95a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메서드의 이름이 같지만 매개변수가 다르면 서루 구별될 수 있기 때문에 오버리동이 가능하다. 오버로딩된 메서드들은 매개변수에 의해서만 구별될 수 있으므로 반환 타입은 오버로딩을 구현하는데 아무런 영향을 주지 못한다는 것에 주의해야 한다.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cb7b95a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cb7b95a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bc510c33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bc510c33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오버 라이딩이란 조상 클래스로부터 상속받은 메서드의 내용을 변경하는 것을 오버라이딩이라고한다. 상속받은 메서드를 그대로 사용하기도 하지만, 자손 클래스에 맞게  변경해야하는 경우에 사용한다.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상속-오버로딩-오버라이딩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107300" y="573775"/>
            <a:ext cx="4203300" cy="37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조건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1.상위-하위 클래스의 메서드와 이름이 같아야한다.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2.매개변수와 반환타입이 같아야 한다.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</a:rPr>
              <a:t>class Mother{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</a:rPr>
              <a:t>	public void a() {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</a:rPr>
              <a:t>		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</a:rPr>
              <a:t>	}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</a:rPr>
              <a:t>}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</a:rPr>
              <a:t>public class SonOverriding extends Mother {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</a:rPr>
              <a:t>	public void a() {	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</a:rPr>
              <a:t>	}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</a:rPr>
              <a:t>}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오버로딩?               오버라이딩?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311700" y="225075"/>
            <a:ext cx="6441300" cy="4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rgbClr val="FFFFFF"/>
                </a:solidFill>
              </a:rPr>
              <a:t>public class test {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rgbClr val="FFFFFF"/>
                </a:solidFill>
              </a:rPr>
              <a:t>	class Mather{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rgbClr val="FFFFFF"/>
                </a:solidFill>
              </a:rPr>
              <a:t>		void test() {}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rgbClr val="FFFFFF"/>
                </a:solidFill>
              </a:rPr>
              <a:t>	}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rgbClr val="FFFFFF"/>
                </a:solidFill>
              </a:rPr>
              <a:t>		class Son extends Mather{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rgbClr val="FFFFFF"/>
                </a:solidFill>
              </a:rPr>
              <a:t>		void test() {}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rgbClr val="FFFFFF"/>
                </a:solidFill>
              </a:rPr>
              <a:t>		void test(int i) {}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rgbClr val="FFFFFF"/>
                </a:solidFill>
              </a:rPr>
              <a:t>	}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rgbClr val="FFFFFF"/>
                </a:solidFill>
              </a:rPr>
              <a:t>}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FFFFFF"/>
              </a:solidFill>
            </a:endParaRPr>
          </a:p>
        </p:txBody>
      </p:sp>
      <p:cxnSp>
        <p:nvCxnSpPr>
          <p:cNvPr id="150" name="Google Shape;150;p24"/>
          <p:cNvCxnSpPr/>
          <p:nvPr/>
        </p:nvCxnSpPr>
        <p:spPr>
          <a:xfrm>
            <a:off x="3350812" y="2679475"/>
            <a:ext cx="2769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4"/>
          <p:cNvCxnSpPr/>
          <p:nvPr/>
        </p:nvCxnSpPr>
        <p:spPr>
          <a:xfrm>
            <a:off x="3518512" y="3129339"/>
            <a:ext cx="2601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24"/>
          <p:cNvSpPr txBox="1"/>
          <p:nvPr/>
        </p:nvSpPr>
        <p:spPr>
          <a:xfrm>
            <a:off x="6257513" y="2482250"/>
            <a:ext cx="17637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</a:rPr>
              <a:t>오버 라이딩.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6257513" y="2948289"/>
            <a:ext cx="17637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</a:rPr>
              <a:t>오버 로딩.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311700" y="494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오버로딩.               오버라이딩.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311700" y="1569200"/>
            <a:ext cx="3466800" cy="30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기존에 없는 새로운 메서드를 정의하는 것.</a:t>
            </a:r>
            <a:endParaRPr sz="2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5462075" y="1569200"/>
            <a:ext cx="3135000" cy="30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상속받은 메서드의 내용을 변경 하는 것.</a:t>
            </a:r>
            <a:endParaRPr sz="2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357737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NEW                       Change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/>
              <a:t>상속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0" y="325650"/>
            <a:ext cx="4675800" cy="4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FFFFFF"/>
                </a:solidFill>
              </a:rPr>
              <a:t>class Mother{</a:t>
            </a:r>
            <a:endParaRPr sz="11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FFFFFF"/>
                </a:solidFill>
              </a:rPr>
              <a:t>	public void cook() {</a:t>
            </a:r>
            <a:endParaRPr sz="11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FFFFFF"/>
                </a:solidFill>
              </a:rPr>
              <a:t>		System.out.println("재료가 없으니 물에 밥 말아 먹어라.");</a:t>
            </a:r>
            <a:endParaRPr sz="11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FFFFFF"/>
                </a:solidFill>
              </a:rPr>
              <a:t>	}</a:t>
            </a:r>
            <a:endParaRPr sz="11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FFFFFF"/>
                </a:solidFill>
              </a:rPr>
              <a:t>}</a:t>
            </a:r>
            <a:endParaRPr sz="11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FFFFFF"/>
                </a:solidFill>
              </a:rPr>
              <a:t>public class Son extends Mother {</a:t>
            </a:r>
            <a:endParaRPr sz="11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FFFFFF"/>
                </a:solidFill>
              </a:rPr>
              <a:t>		</a:t>
            </a:r>
            <a:endParaRPr sz="11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FFFFFF"/>
                </a:solidFill>
              </a:rPr>
              <a:t>	public static void main(String[] args) {</a:t>
            </a:r>
            <a:endParaRPr sz="11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FFFFFF"/>
                </a:solidFill>
              </a:rPr>
              <a:t>		Son s = new Son(); </a:t>
            </a:r>
            <a:endParaRPr sz="11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FFFFFF"/>
                </a:solidFill>
              </a:rPr>
              <a:t>		s.cook();</a:t>
            </a:r>
            <a:endParaRPr sz="11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FFFFFF"/>
                </a:solidFill>
              </a:rPr>
              <a:t>	}</a:t>
            </a:r>
            <a:endParaRPr sz="11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FFFFFF"/>
                </a:solidFill>
              </a:rPr>
              <a:t>}</a:t>
            </a:r>
            <a:endParaRPr sz="11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-449300" y="4141375"/>
            <a:ext cx="38628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5016175" y="533575"/>
            <a:ext cx="750900" cy="348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Mother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119975" y="1713875"/>
            <a:ext cx="543300" cy="288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Son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9" name="Google Shape;69;p15"/>
          <p:cNvCxnSpPr>
            <a:stCxn id="68" idx="0"/>
            <a:endCxn id="67" idx="2"/>
          </p:cNvCxnSpPr>
          <p:nvPr/>
        </p:nvCxnSpPr>
        <p:spPr>
          <a:xfrm rot="10800000">
            <a:off x="5391625" y="882275"/>
            <a:ext cx="0" cy="831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5"/>
          <p:cNvSpPr/>
          <p:nvPr/>
        </p:nvSpPr>
        <p:spPr>
          <a:xfrm>
            <a:off x="5552625" y="2994300"/>
            <a:ext cx="2588400" cy="1482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139275" y="3423600"/>
            <a:ext cx="1415100" cy="6237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374025" y="2789675"/>
            <a:ext cx="9456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Son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451125" y="3242400"/>
            <a:ext cx="791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Mother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451125" y="3591300"/>
            <a:ext cx="7914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cook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015275" y="560375"/>
            <a:ext cx="3030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부모 클래스, 상위 클래스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001875" y="1713800"/>
            <a:ext cx="30444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자식 클래스,하위 클래스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/>
              <a:t>오버로딩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403300" y="100525"/>
            <a:ext cx="4337400" cy="6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오버로딩.(overloading)</a:t>
            </a:r>
            <a:endParaRPr sz="3000"/>
          </a:p>
        </p:txBody>
      </p:sp>
      <p:grpSp>
        <p:nvGrpSpPr>
          <p:cNvPr id="87" name="Google Shape;87;p17"/>
          <p:cNvGrpSpPr/>
          <p:nvPr/>
        </p:nvGrpSpPr>
        <p:grpSpPr>
          <a:xfrm>
            <a:off x="1320450" y="1363075"/>
            <a:ext cx="1696500" cy="2278275"/>
            <a:chOff x="1320450" y="1363075"/>
            <a:chExt cx="1696500" cy="2278275"/>
          </a:xfrm>
        </p:grpSpPr>
        <p:sp>
          <p:nvSpPr>
            <p:cNvPr id="88" name="Google Shape;88;p17"/>
            <p:cNvSpPr txBox="1"/>
            <p:nvPr/>
          </p:nvSpPr>
          <p:spPr>
            <a:xfrm>
              <a:off x="1320450" y="1363075"/>
              <a:ext cx="16965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FFF"/>
                  </a:solidFill>
                </a:rPr>
                <a:t>Method.</a:t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89" name="Google Shape;89;p17"/>
            <p:cNvCxnSpPr>
              <a:stCxn id="88" idx="2"/>
            </p:cNvCxnSpPr>
            <p:nvPr/>
          </p:nvCxnSpPr>
          <p:spPr>
            <a:xfrm>
              <a:off x="2168700" y="1879375"/>
              <a:ext cx="0" cy="12792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0" name="Google Shape;90;p17"/>
            <p:cNvSpPr txBox="1"/>
            <p:nvPr/>
          </p:nvSpPr>
          <p:spPr>
            <a:xfrm>
              <a:off x="1320450" y="3125050"/>
              <a:ext cx="16965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FFF"/>
                  </a:solidFill>
                </a:rPr>
                <a:t>A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91" name="Google Shape;91;p17"/>
          <p:cNvGrpSpPr/>
          <p:nvPr/>
        </p:nvGrpSpPr>
        <p:grpSpPr>
          <a:xfrm>
            <a:off x="5985975" y="1432613"/>
            <a:ext cx="1696500" cy="2278275"/>
            <a:chOff x="1320450" y="1363075"/>
            <a:chExt cx="1696500" cy="2278275"/>
          </a:xfrm>
        </p:grpSpPr>
        <p:sp>
          <p:nvSpPr>
            <p:cNvPr id="92" name="Google Shape;92;p17"/>
            <p:cNvSpPr txBox="1"/>
            <p:nvPr/>
          </p:nvSpPr>
          <p:spPr>
            <a:xfrm>
              <a:off x="1320450" y="1363075"/>
              <a:ext cx="16965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FFF"/>
                  </a:solidFill>
                </a:rPr>
                <a:t>Method.</a:t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93" name="Google Shape;93;p17"/>
            <p:cNvCxnSpPr>
              <a:stCxn id="92" idx="2"/>
            </p:cNvCxnSpPr>
            <p:nvPr/>
          </p:nvCxnSpPr>
          <p:spPr>
            <a:xfrm>
              <a:off x="2168700" y="1879375"/>
              <a:ext cx="0" cy="12792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94;p17"/>
            <p:cNvSpPr txBox="1"/>
            <p:nvPr/>
          </p:nvSpPr>
          <p:spPr>
            <a:xfrm>
              <a:off x="1320450" y="3125050"/>
              <a:ext cx="16965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FFF"/>
                  </a:solidFill>
                </a:rPr>
                <a:t>B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cxnSp>
        <p:nvCxnSpPr>
          <p:cNvPr id="95" name="Google Shape;95;p17"/>
          <p:cNvCxnSpPr/>
          <p:nvPr/>
        </p:nvCxnSpPr>
        <p:spPr>
          <a:xfrm flipH="1">
            <a:off x="5773750" y="1951450"/>
            <a:ext cx="221400" cy="5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7"/>
          <p:cNvCxnSpPr/>
          <p:nvPr/>
        </p:nvCxnSpPr>
        <p:spPr>
          <a:xfrm flipH="1">
            <a:off x="5503300" y="1951450"/>
            <a:ext cx="746700" cy="12933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7"/>
          <p:cNvCxnSpPr/>
          <p:nvPr/>
        </p:nvCxnSpPr>
        <p:spPr>
          <a:xfrm>
            <a:off x="7345625" y="1951450"/>
            <a:ext cx="746700" cy="12933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" name="Google Shape;98;p17"/>
          <p:cNvSpPr txBox="1"/>
          <p:nvPr/>
        </p:nvSpPr>
        <p:spPr>
          <a:xfrm>
            <a:off x="4788100" y="3204525"/>
            <a:ext cx="14217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7388150" y="3204525"/>
            <a:ext cx="14217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C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403300" y="100525"/>
            <a:ext cx="4337400" cy="6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오버로딩.(overloading)</a:t>
            </a:r>
            <a:endParaRPr sz="3000"/>
          </a:p>
        </p:txBody>
      </p:sp>
      <p:grpSp>
        <p:nvGrpSpPr>
          <p:cNvPr id="105" name="Google Shape;105;p18"/>
          <p:cNvGrpSpPr/>
          <p:nvPr/>
        </p:nvGrpSpPr>
        <p:grpSpPr>
          <a:xfrm>
            <a:off x="1320450" y="1363075"/>
            <a:ext cx="1696500" cy="2278275"/>
            <a:chOff x="1320450" y="1363075"/>
            <a:chExt cx="1696500" cy="2278275"/>
          </a:xfrm>
        </p:grpSpPr>
        <p:sp>
          <p:nvSpPr>
            <p:cNvPr id="106" name="Google Shape;106;p18"/>
            <p:cNvSpPr txBox="1"/>
            <p:nvPr/>
          </p:nvSpPr>
          <p:spPr>
            <a:xfrm>
              <a:off x="1320450" y="1363075"/>
              <a:ext cx="16965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FFF"/>
                  </a:solidFill>
                </a:rPr>
                <a:t>Method.</a:t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07" name="Google Shape;107;p18"/>
            <p:cNvCxnSpPr>
              <a:stCxn id="106" idx="2"/>
            </p:cNvCxnSpPr>
            <p:nvPr/>
          </p:nvCxnSpPr>
          <p:spPr>
            <a:xfrm>
              <a:off x="2168700" y="1879375"/>
              <a:ext cx="0" cy="12792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8" name="Google Shape;108;p18"/>
            <p:cNvSpPr txBox="1"/>
            <p:nvPr/>
          </p:nvSpPr>
          <p:spPr>
            <a:xfrm>
              <a:off x="1320450" y="3125050"/>
              <a:ext cx="16965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FFF"/>
                  </a:solidFill>
                </a:rPr>
                <a:t>A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09" name="Google Shape;109;p18"/>
          <p:cNvGrpSpPr/>
          <p:nvPr/>
        </p:nvGrpSpPr>
        <p:grpSpPr>
          <a:xfrm>
            <a:off x="5985975" y="1432613"/>
            <a:ext cx="1696500" cy="2278275"/>
            <a:chOff x="1320450" y="1363075"/>
            <a:chExt cx="1696500" cy="2278275"/>
          </a:xfrm>
        </p:grpSpPr>
        <p:sp>
          <p:nvSpPr>
            <p:cNvPr id="110" name="Google Shape;110;p18"/>
            <p:cNvSpPr txBox="1"/>
            <p:nvPr/>
          </p:nvSpPr>
          <p:spPr>
            <a:xfrm>
              <a:off x="1320450" y="1363075"/>
              <a:ext cx="16965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FFF"/>
                  </a:solidFill>
                </a:rPr>
                <a:t>println</a:t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11" name="Google Shape;111;p18"/>
            <p:cNvCxnSpPr>
              <a:stCxn id="110" idx="2"/>
            </p:cNvCxnSpPr>
            <p:nvPr/>
          </p:nvCxnSpPr>
          <p:spPr>
            <a:xfrm>
              <a:off x="2168700" y="1879375"/>
              <a:ext cx="0" cy="12792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12;p18"/>
            <p:cNvSpPr txBox="1"/>
            <p:nvPr/>
          </p:nvSpPr>
          <p:spPr>
            <a:xfrm>
              <a:off x="1320450" y="3125050"/>
              <a:ext cx="16965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FFF"/>
                  </a:solidFill>
                </a:rPr>
                <a:t>double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cxnSp>
        <p:nvCxnSpPr>
          <p:cNvPr id="113" name="Google Shape;113;p18"/>
          <p:cNvCxnSpPr/>
          <p:nvPr/>
        </p:nvCxnSpPr>
        <p:spPr>
          <a:xfrm flipH="1">
            <a:off x="5773750" y="1951450"/>
            <a:ext cx="221400" cy="5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8"/>
          <p:cNvCxnSpPr/>
          <p:nvPr/>
        </p:nvCxnSpPr>
        <p:spPr>
          <a:xfrm flipH="1">
            <a:off x="5503300" y="1951450"/>
            <a:ext cx="746700" cy="12933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7345625" y="1951450"/>
            <a:ext cx="746700" cy="12933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18"/>
          <p:cNvSpPr txBox="1"/>
          <p:nvPr/>
        </p:nvSpPr>
        <p:spPr>
          <a:xfrm>
            <a:off x="4788100" y="3204525"/>
            <a:ext cx="14217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int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7388150" y="3204525"/>
            <a:ext cx="14217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String...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825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조건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1.메서드의 이름이 같아야 한다.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2.매개변수(파라메터)의 개수 또는 타입이 달라야 한다.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96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예시.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0" y="669450"/>
            <a:ext cx="6594900" cy="4128900"/>
          </a:xfrm>
          <a:prstGeom prst="rect">
            <a:avLst/>
          </a:prstGeom>
        </p:spPr>
        <p:txBody>
          <a:bodyPr spcFirstLastPara="1" wrap="square" lIns="91425" tIns="10800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OverLoading {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test() {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System.out.println("test()메소드 호출!");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test(int num) {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System.out.println("test(int num)메소드 호출1");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test(String str) {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System.out.println("test(String)str method call!");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test(String str, int num) {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System.out.println("test(String, int num)str method call!");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ol.test();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ol.test(1);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ol.test("");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ol.test("",1);		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/>
              <a:t>오버라이딩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341</Words>
  <Application>Microsoft Office PowerPoint</Application>
  <PresentationFormat>화면 슬라이드 쇼(16:9)</PresentationFormat>
  <Paragraphs>104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Simple Dark</vt:lpstr>
      <vt:lpstr>상속-오버로딩-오버라이딩</vt:lpstr>
      <vt:lpstr>상속</vt:lpstr>
      <vt:lpstr>PowerPoint 프레젠테이션</vt:lpstr>
      <vt:lpstr>오버로딩</vt:lpstr>
      <vt:lpstr>오버로딩.(overloading)</vt:lpstr>
      <vt:lpstr>오버로딩.(overloading)</vt:lpstr>
      <vt:lpstr>조건 1.메서드의 이름이 같아야 한다.  2.매개변수(파라메터)의 개수 또는 타입이 달라야 한다.</vt:lpstr>
      <vt:lpstr>예시.</vt:lpstr>
      <vt:lpstr>오버라이딩</vt:lpstr>
      <vt:lpstr>조건 1.상위-하위 클래스의 메서드와 이름이 같아야한다.  2.매개변수와 반환타입이 같아야 한다. </vt:lpstr>
      <vt:lpstr>오버로딩?               오버라이딩?</vt:lpstr>
      <vt:lpstr>PowerPoint 프레젠테이션</vt:lpstr>
      <vt:lpstr>오버로딩.               오버라이딩.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상속-오버로딩-오버라이딩</dc:title>
  <cp:lastModifiedBy>zzunk0</cp:lastModifiedBy>
  <cp:revision>2</cp:revision>
  <dcterms:modified xsi:type="dcterms:W3CDTF">2019-10-09T11:38:53Z</dcterms:modified>
</cp:coreProperties>
</file>