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bc2cfac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bc2cfa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bc2cfac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bc2cfac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bc2cfac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bc2cfac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bc2cfac8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bc2cfac8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bc2cfac8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bc2cfac8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1d4ab66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1d4ab6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  · 오버라이딩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오버로딩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kimjongseo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상속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· 기존의 클래스를 재사용하여 새로운 클래스를 작성하는 것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· </a:t>
            </a:r>
            <a:r>
              <a:rPr lang="ko" sz="2000"/>
              <a:t>‘새</a:t>
            </a:r>
            <a:r>
              <a:rPr lang="ko" sz="2000"/>
              <a:t>로운 클래스 </a:t>
            </a:r>
            <a:r>
              <a:rPr b="1" lang="ko" sz="2000"/>
              <a:t> </a:t>
            </a:r>
            <a:r>
              <a:rPr b="1" lang="ko" sz="2500" u="sng">
                <a:solidFill>
                  <a:srgbClr val="F1C232"/>
                </a:solidFill>
              </a:rPr>
              <a:t>extends</a:t>
            </a:r>
            <a:r>
              <a:rPr b="1" lang="ko" sz="2000"/>
              <a:t>  </a:t>
            </a:r>
            <a:r>
              <a:rPr lang="ko" sz="2000"/>
              <a:t>기존 클래스’</a:t>
            </a:r>
            <a:r>
              <a:rPr lang="ko" sz="1500"/>
              <a:t>의 형식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· </a:t>
            </a:r>
            <a:r>
              <a:rPr lang="ko" sz="1500"/>
              <a:t>상속받은 클래스는 기존 클래스의 변수와 메소드 사용 가능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1922550" y="4144400"/>
            <a:ext cx="5298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study01/test07/Son.java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88" y="514775"/>
            <a:ext cx="6413424" cy="36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550" y="3683225"/>
            <a:ext cx="2247900" cy="238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오버라이딩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· 상속받은 메소드의 내용을 변경(재정의)하는 것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· 상속관계의 클래스가 </a:t>
            </a:r>
            <a:r>
              <a:rPr lang="ko" sz="1800">
                <a:solidFill>
                  <a:srgbClr val="F1C232"/>
                </a:solidFill>
              </a:rPr>
              <a:t>같은 이름</a:t>
            </a:r>
            <a:r>
              <a:rPr lang="ko" sz="1500"/>
              <a:t>과 </a:t>
            </a:r>
            <a:r>
              <a:rPr lang="ko" sz="1800">
                <a:solidFill>
                  <a:srgbClr val="F1C232"/>
                </a:solidFill>
              </a:rPr>
              <a:t>같은 파라미터</a:t>
            </a:r>
            <a:r>
              <a:rPr lang="ko" sz="1500"/>
              <a:t>의 메소드를 가질때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  상속받은 클래스는 그 메소드의 내용을 변경 할 수 있다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1922550" y="4144400"/>
            <a:ext cx="5298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study01/test07/Son.java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769" y="500450"/>
            <a:ext cx="5740469" cy="36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488" y="3719950"/>
            <a:ext cx="1396962" cy="2274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오버로딩</a:t>
            </a:r>
            <a:endParaRPr sz="3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</a:rPr>
              <a:t>· 같은 이름의 메소드를 여러번 쓰는 것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· </a:t>
            </a:r>
            <a:r>
              <a:rPr lang="ko" sz="1800">
                <a:solidFill>
                  <a:srgbClr val="F1C232"/>
                </a:solidFill>
              </a:rPr>
              <a:t>메소드의 이름</a:t>
            </a:r>
            <a:r>
              <a:rPr lang="ko" sz="1500">
                <a:solidFill>
                  <a:srgbClr val="FFFFFF"/>
                </a:solidFill>
              </a:rPr>
              <a:t>이 같아야</a:t>
            </a:r>
            <a:r>
              <a:rPr lang="ko" sz="1500"/>
              <a:t>하고 </a:t>
            </a:r>
            <a:r>
              <a:rPr lang="ko" sz="1500">
                <a:solidFill>
                  <a:srgbClr val="F1C232"/>
                </a:solidFill>
              </a:rPr>
              <a:t>파라미터의 </a:t>
            </a:r>
            <a:r>
              <a:rPr lang="ko" sz="1800">
                <a:solidFill>
                  <a:srgbClr val="F1C232"/>
                </a:solidFill>
              </a:rPr>
              <a:t>개수</a:t>
            </a:r>
            <a:r>
              <a:rPr lang="ko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                                                               또는 </a:t>
            </a:r>
            <a:r>
              <a:rPr lang="ko" sz="1800">
                <a:solidFill>
                  <a:srgbClr val="F1C232"/>
                </a:solidFill>
              </a:rPr>
              <a:t>데이터타입</a:t>
            </a:r>
            <a:r>
              <a:rPr lang="ko" sz="1500">
                <a:solidFill>
                  <a:srgbClr val="FFFFFF"/>
                </a:solidFill>
              </a:rPr>
              <a:t>이 달라야 </a:t>
            </a:r>
            <a:r>
              <a:rPr lang="ko" sz="1500"/>
              <a:t>한다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</a:rPr>
              <a:t>· ex) println(),   println(int),   println(String)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1922550" y="4144400"/>
            <a:ext cx="5298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study01/test07/OverLoding.java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550" y="3683225"/>
            <a:ext cx="2247900" cy="238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2550" y="309550"/>
            <a:ext cx="5298900" cy="383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050" y="3901600"/>
            <a:ext cx="3147407" cy="24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191845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