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9" r:id="rId4"/>
    <p:sldId id="268" r:id="rId5"/>
    <p:sldId id="270" r:id="rId6"/>
    <p:sldId id="262" r:id="rId7"/>
    <p:sldId id="265" r:id="rId8"/>
    <p:sldId id="263" r:id="rId9"/>
    <p:sldId id="266" r:id="rId10"/>
    <p:sldId id="267" r:id="rId11"/>
    <p:sldId id="26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7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9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D213-6DC9-4DA5-9CA0-EB6AA6DCD20E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AEB3-ED8C-450E-99ED-3E1A46335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916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D213-6DC9-4DA5-9CA0-EB6AA6DCD20E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AEB3-ED8C-450E-99ED-3E1A46335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789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D213-6DC9-4DA5-9CA0-EB6AA6DCD20E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AEB3-ED8C-450E-99ED-3E1A46335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65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D213-6DC9-4DA5-9CA0-EB6AA6DCD20E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AEB3-ED8C-450E-99ED-3E1A46335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51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D213-6DC9-4DA5-9CA0-EB6AA6DCD20E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AEB3-ED8C-450E-99ED-3E1A46335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924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D213-6DC9-4DA5-9CA0-EB6AA6DCD20E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AEB3-ED8C-450E-99ED-3E1A46335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298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D213-6DC9-4DA5-9CA0-EB6AA6DCD20E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AEB3-ED8C-450E-99ED-3E1A46335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320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D213-6DC9-4DA5-9CA0-EB6AA6DCD20E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AEB3-ED8C-450E-99ED-3E1A46335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12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D213-6DC9-4DA5-9CA0-EB6AA6DCD20E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AEB3-ED8C-450E-99ED-3E1A46335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322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D213-6DC9-4DA5-9CA0-EB6AA6DCD20E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AEB3-ED8C-450E-99ED-3E1A46335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87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D213-6DC9-4DA5-9CA0-EB6AA6DCD20E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AEB3-ED8C-450E-99ED-3E1A46335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952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9D213-6DC9-4DA5-9CA0-EB6AA6DCD20E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AEB3-ED8C-450E-99ED-3E1A46335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157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09587" y="1606550"/>
            <a:ext cx="9563101" cy="2387600"/>
          </a:xfrm>
        </p:spPr>
        <p:txBody>
          <a:bodyPr>
            <a:noAutofit/>
          </a:bodyPr>
          <a:lstStyle/>
          <a:p>
            <a:pPr algn="l"/>
            <a:r>
              <a:rPr lang="en-US" altLang="ko-KR" sz="8000" b="1" dirty="0" err="1" smtClean="0">
                <a:latin typeface="+mn-lt"/>
              </a:rPr>
              <a:t>W</a:t>
            </a:r>
            <a:r>
              <a:rPr lang="en-US" altLang="ko-KR" sz="6600" b="1" dirty="0" err="1" smtClean="0">
                <a:latin typeface="+mn-lt"/>
              </a:rPr>
              <a:t>ebBrowser</a:t>
            </a:r>
            <a:r>
              <a:rPr lang="en-US" altLang="ko-KR" sz="6600" b="1" dirty="0" smtClean="0">
                <a:latin typeface="+mn-lt"/>
              </a:rPr>
              <a:t> </a:t>
            </a:r>
            <a:br>
              <a:rPr lang="en-US" altLang="ko-KR" sz="6600" b="1" dirty="0" smtClean="0">
                <a:latin typeface="+mn-lt"/>
              </a:rPr>
            </a:br>
            <a:r>
              <a:rPr lang="en-US" altLang="ko-KR" sz="1000" b="1" dirty="0" smtClean="0">
                <a:latin typeface="+mn-lt"/>
              </a:rPr>
              <a:t/>
            </a:r>
            <a:br>
              <a:rPr lang="en-US" altLang="ko-KR" sz="1000" b="1" dirty="0" smtClean="0">
                <a:latin typeface="+mn-lt"/>
              </a:rPr>
            </a:br>
            <a:endParaRPr lang="ko-KR" altLang="en-US" sz="6600" b="1" dirty="0">
              <a:latin typeface="+mn-lt"/>
            </a:endParaRPr>
          </a:p>
        </p:txBody>
      </p:sp>
      <p:sp>
        <p:nvSpPr>
          <p:cNvPr id="4" name="직각 삼각형 3"/>
          <p:cNvSpPr/>
          <p:nvPr/>
        </p:nvSpPr>
        <p:spPr>
          <a:xfrm flipH="1">
            <a:off x="10829676" y="2472856"/>
            <a:ext cx="1362323" cy="4385144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10800000" flipH="1">
            <a:off x="0" y="0"/>
            <a:ext cx="2044700" cy="32131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350000" y="4925944"/>
            <a:ext cx="5930900" cy="12719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b="1" dirty="0" smtClean="0"/>
              <a:t>조 용 수  </a:t>
            </a:r>
            <a:endParaRPr lang="ko-KR" altLang="en-US" sz="4800" b="1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816428" y="2951095"/>
            <a:ext cx="956310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8000" b="1" dirty="0" err="1" smtClean="0">
                <a:solidFill>
                  <a:srgbClr val="C00000"/>
                </a:solidFill>
                <a:latin typeface="+mn-lt"/>
              </a:rPr>
              <a:t>W</a:t>
            </a:r>
            <a:r>
              <a:rPr lang="en-US" altLang="ko-KR" sz="6600" b="1" dirty="0" err="1" smtClean="0">
                <a:solidFill>
                  <a:srgbClr val="C00000"/>
                </a:solidFill>
                <a:latin typeface="+mn-lt"/>
              </a:rPr>
              <a:t>ebApplicationServer</a:t>
            </a:r>
            <a:r>
              <a:rPr lang="en-US" altLang="ko-KR" sz="6600" b="1" dirty="0" smtClean="0">
                <a:solidFill>
                  <a:srgbClr val="C00000"/>
                </a:solidFill>
                <a:latin typeface="+mn-lt"/>
              </a:rPr>
              <a:t> </a:t>
            </a:r>
            <a:br>
              <a:rPr lang="en-US" altLang="ko-KR" sz="6600" b="1" dirty="0" smtClean="0">
                <a:solidFill>
                  <a:srgbClr val="C00000"/>
                </a:solidFill>
                <a:latin typeface="+mn-lt"/>
              </a:rPr>
            </a:br>
            <a:r>
              <a:rPr lang="en-US" altLang="ko-KR" sz="1000" b="1" dirty="0" smtClean="0">
                <a:latin typeface="+mn-lt"/>
              </a:rPr>
              <a:t/>
            </a:r>
            <a:br>
              <a:rPr lang="en-US" altLang="ko-KR" sz="1000" b="1" dirty="0" smtClean="0">
                <a:latin typeface="+mn-lt"/>
              </a:rPr>
            </a:br>
            <a:endParaRPr lang="ko-KR" altLang="en-US" sz="6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479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736" y="772435"/>
            <a:ext cx="2608263" cy="521652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066320" y="587378"/>
            <a:ext cx="3986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Arial Black" panose="020B0A04020102020204" pitchFamily="34" charset="0"/>
              </a:rPr>
              <a:t>내 </a:t>
            </a:r>
            <a:r>
              <a:rPr lang="ko-KR" altLang="en-US" b="1" dirty="0" err="1" smtClean="0">
                <a:latin typeface="Arial Black" panose="020B0A04020102020204" pitchFamily="34" charset="0"/>
              </a:rPr>
              <a:t>레시피북</a:t>
            </a:r>
            <a:r>
              <a:rPr lang="en-US" altLang="ko-KR" b="1" dirty="0" smtClean="0">
                <a:latin typeface="Arial Black" panose="020B0A04020102020204" pitchFamily="34" charset="0"/>
              </a:rPr>
              <a:t>(JSP)</a:t>
            </a:r>
            <a:r>
              <a:rPr lang="ko-KR" altLang="en-US" b="1" dirty="0" smtClean="0">
                <a:latin typeface="Arial Black" panose="020B0A04020102020204" pitchFamily="34" charset="0"/>
              </a:rPr>
              <a:t>에 </a:t>
            </a:r>
            <a:endParaRPr lang="en-US" altLang="ko-KR" b="1" dirty="0" smtClean="0">
              <a:latin typeface="Arial Black" panose="020B0A04020102020204" pitchFamily="34" charset="0"/>
            </a:endParaRPr>
          </a:p>
          <a:p>
            <a:pPr algn="ctr"/>
            <a:r>
              <a:rPr lang="en-US" altLang="ko-KR" b="1" dirty="0" smtClean="0">
                <a:latin typeface="Arial Black" panose="020B0A04020102020204" pitchFamily="34" charset="0"/>
              </a:rPr>
              <a:t>“</a:t>
            </a:r>
            <a:r>
              <a:rPr lang="ko-KR" altLang="en-US" b="1" dirty="0" smtClean="0">
                <a:latin typeface="Arial Black" panose="020B0A04020102020204" pitchFamily="34" charset="0"/>
              </a:rPr>
              <a:t>치킨</a:t>
            </a:r>
            <a:r>
              <a:rPr lang="en-US" altLang="ko-KR" b="1" dirty="0" smtClean="0">
                <a:latin typeface="Arial Black" panose="020B0A04020102020204" pitchFamily="34" charset="0"/>
              </a:rPr>
              <a:t>”</a:t>
            </a:r>
            <a:r>
              <a:rPr lang="ko-KR" altLang="en-US" b="1" dirty="0" smtClean="0">
                <a:latin typeface="Arial Black" panose="020B0A04020102020204" pitchFamily="34" charset="0"/>
              </a:rPr>
              <a:t>을 만드는 방법을 </a:t>
            </a:r>
            <a:r>
              <a:rPr lang="ko-KR" altLang="en-US" b="1" dirty="0" err="1" smtClean="0">
                <a:latin typeface="Arial Black" panose="020B0A04020102020204" pitchFamily="34" charset="0"/>
              </a:rPr>
              <a:t>추가했어</a:t>
            </a:r>
            <a:r>
              <a:rPr lang="en-US" altLang="ko-KR" b="1" dirty="0" smtClean="0">
                <a:latin typeface="Arial Black" panose="020B0A04020102020204" pitchFamily="34" charset="0"/>
              </a:rPr>
              <a:t>!</a:t>
            </a:r>
          </a:p>
          <a:p>
            <a:pPr algn="ctr"/>
            <a:r>
              <a:rPr lang="en-US" altLang="ko-KR" b="1" dirty="0" smtClean="0">
                <a:latin typeface="Arial Black" panose="020B0A04020102020204" pitchFamily="34" charset="0"/>
              </a:rPr>
              <a:t>(JAVA code </a:t>
            </a:r>
            <a:r>
              <a:rPr lang="ko-KR" altLang="en-US" b="1" dirty="0" smtClean="0">
                <a:latin typeface="Arial Black" panose="020B0A04020102020204" pitchFamily="34" charset="0"/>
              </a:rPr>
              <a:t>생성</a:t>
            </a:r>
            <a:r>
              <a:rPr lang="en-US" altLang="ko-KR" b="1" dirty="0" smtClean="0">
                <a:latin typeface="Arial Black" panose="020B0A04020102020204" pitchFamily="34" charset="0"/>
              </a:rPr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54909" y="864377"/>
            <a:ext cx="398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solidFill>
                  <a:srgbClr val="C00000"/>
                </a:solidFill>
                <a:latin typeface="Arial Black" panose="020B0A04020102020204" pitchFamily="34" charset="0"/>
              </a:rPr>
              <a:t>한주먹</a:t>
            </a:r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.. </a:t>
            </a:r>
            <a:r>
              <a:rPr lang="ko-KR" altLang="en-US" b="1" dirty="0" err="1" smtClean="0">
                <a:solidFill>
                  <a:srgbClr val="C00000"/>
                </a:solidFill>
                <a:latin typeface="Arial Black" panose="020B0A04020102020204" pitchFamily="34" charset="0"/>
              </a:rPr>
              <a:t>두주먹</a:t>
            </a:r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.. </a:t>
            </a:r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여기는 요만큼</a:t>
            </a:r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66320" y="584206"/>
            <a:ext cx="4237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Arial Black" panose="020B0A04020102020204" pitchFamily="34" charset="0"/>
              </a:rPr>
              <a:t>동료 </a:t>
            </a:r>
            <a:r>
              <a:rPr lang="en-US" altLang="ko-KR" b="1" dirty="0" smtClean="0">
                <a:latin typeface="Arial Black" panose="020B0A04020102020204" pitchFamily="34" charset="0"/>
              </a:rPr>
              <a:t>Chef</a:t>
            </a:r>
            <a:r>
              <a:rPr lang="ko-KR" altLang="en-US" b="1" dirty="0" smtClean="0">
                <a:latin typeface="Arial Black" panose="020B0A04020102020204" pitchFamily="34" charset="0"/>
              </a:rPr>
              <a:t>들이 내 레시피를 해석할 수 </a:t>
            </a:r>
            <a:endParaRPr lang="en-US" altLang="ko-KR" b="1" dirty="0" smtClean="0">
              <a:latin typeface="Arial Black" panose="020B0A04020102020204" pitchFamily="34" charset="0"/>
            </a:endParaRPr>
          </a:p>
          <a:p>
            <a:pPr algn="ctr"/>
            <a:r>
              <a:rPr lang="ko-KR" altLang="en-US" b="1" dirty="0" smtClean="0">
                <a:latin typeface="Arial Black" panose="020B0A04020102020204" pitchFamily="34" charset="0"/>
              </a:rPr>
              <a:t>있도록 계량화를 해서 </a:t>
            </a:r>
            <a:r>
              <a:rPr lang="ko-KR" altLang="en-US" b="1" dirty="0" err="1" smtClean="0">
                <a:latin typeface="Arial Black" panose="020B0A04020102020204" pitchFamily="34" charset="0"/>
              </a:rPr>
              <a:t>통일시켜야겠군</a:t>
            </a:r>
            <a:r>
              <a:rPr lang="en-US" altLang="ko-KR" b="1" dirty="0" smtClean="0">
                <a:latin typeface="Arial Black" panose="020B0A04020102020204" pitchFamily="34" charset="0"/>
              </a:rPr>
              <a:t>!</a:t>
            </a:r>
          </a:p>
          <a:p>
            <a:pPr algn="ctr"/>
            <a:r>
              <a:rPr lang="en-US" altLang="ko-KR" b="1" dirty="0" smtClean="0">
                <a:latin typeface="Arial Black" panose="020B0A04020102020204" pitchFamily="34" charset="0"/>
              </a:rPr>
              <a:t>(JAVA code Compile)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04" y="859971"/>
            <a:ext cx="9196619" cy="524015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758565" y="6003388"/>
            <a:ext cx="423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Arial Black" panose="020B0A04020102020204" pitchFamily="34" charset="0"/>
              </a:rPr>
              <a:t>“A” Chef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92329" y="473857"/>
            <a:ext cx="4237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“A”</a:t>
            </a:r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라는 </a:t>
            </a:r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Chef</a:t>
            </a:r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를 </a:t>
            </a:r>
            <a:r>
              <a:rPr lang="ko-KR" altLang="en-US" b="1" dirty="0" err="1" smtClean="0">
                <a:solidFill>
                  <a:srgbClr val="C00000"/>
                </a:solidFill>
                <a:latin typeface="Arial Black" panose="020B0A04020102020204" pitchFamily="34" charset="0"/>
              </a:rPr>
              <a:t>고용해야겠어</a:t>
            </a:r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.</a:t>
            </a:r>
          </a:p>
          <a:p>
            <a:pPr algn="ctr"/>
            <a:r>
              <a:rPr lang="en-US" altLang="ko-KR" b="1" dirty="0" smtClean="0">
                <a:latin typeface="Arial Black" panose="020B0A04020102020204" pitchFamily="34" charset="0"/>
              </a:rPr>
              <a:t>Or</a:t>
            </a:r>
          </a:p>
          <a:p>
            <a:pPr algn="ctr"/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“A”</a:t>
            </a:r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라는 </a:t>
            </a:r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Chef</a:t>
            </a:r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에게 </a:t>
            </a:r>
            <a:endParaRPr lang="en-US" altLang="ko-KR" b="1" dirty="0" smtClean="0">
              <a:solidFill>
                <a:srgbClr val="C00000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“</a:t>
            </a:r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치킨</a:t>
            </a:r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”</a:t>
            </a:r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을 만드는 방법을 </a:t>
            </a:r>
            <a:r>
              <a:rPr lang="ko-KR" altLang="en-US" b="1" dirty="0" err="1" smtClean="0">
                <a:solidFill>
                  <a:srgbClr val="C00000"/>
                </a:solidFill>
                <a:latin typeface="Arial Black" panose="020B0A04020102020204" pitchFamily="34" charset="0"/>
              </a:rPr>
              <a:t>알려줘야겠군</a:t>
            </a:r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9" name="직각 삼각형 8"/>
          <p:cNvSpPr/>
          <p:nvPr/>
        </p:nvSpPr>
        <p:spPr>
          <a:xfrm flipH="1">
            <a:off x="11075668" y="4797152"/>
            <a:ext cx="1116332" cy="206084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/>
          <p:cNvSpPr/>
          <p:nvPr/>
        </p:nvSpPr>
        <p:spPr>
          <a:xfrm rot="10800000" flipH="1">
            <a:off x="0" y="0"/>
            <a:ext cx="683568" cy="134076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803830" y="6030547"/>
            <a:ext cx="423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Arial Black" panose="020B0A04020102020204" pitchFamily="34" charset="0"/>
              </a:rPr>
              <a:t>OWNER(WEB PROGRAMER)</a:t>
            </a:r>
            <a:endParaRPr lang="en-US" altLang="ko-KR" b="1" dirty="0" smtClean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83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18" grpId="0"/>
      <p:bldP spid="20" grpId="0"/>
      <p:bldP spid="8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60276" y="1750287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8800" b="1" dirty="0" smtClean="0"/>
              <a:t>E N D</a:t>
            </a:r>
            <a:endParaRPr lang="ko-KR" altLang="en-US" sz="8800" b="1" dirty="0"/>
          </a:p>
        </p:txBody>
      </p:sp>
      <p:sp>
        <p:nvSpPr>
          <p:cNvPr id="7" name="직각 삼각형 6"/>
          <p:cNvSpPr/>
          <p:nvPr/>
        </p:nvSpPr>
        <p:spPr>
          <a:xfrm flipH="1">
            <a:off x="10829676" y="2472856"/>
            <a:ext cx="1362323" cy="4385144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0800000" flipH="1">
            <a:off x="0" y="0"/>
            <a:ext cx="2044700" cy="32131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63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flipH="1">
            <a:off x="11075668" y="4797152"/>
            <a:ext cx="1116332" cy="206084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10800000" flipH="1">
            <a:off x="0" y="0"/>
            <a:ext cx="683568" cy="134076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1409587" y="1606550"/>
            <a:ext cx="9563101" cy="2387600"/>
          </a:xfrm>
        </p:spPr>
        <p:txBody>
          <a:bodyPr>
            <a:noAutofit/>
          </a:bodyPr>
          <a:lstStyle/>
          <a:p>
            <a:pPr algn="l"/>
            <a:r>
              <a:rPr lang="en-US" altLang="ko-KR" sz="8000" b="1" dirty="0" err="1" smtClean="0">
                <a:latin typeface="+mn-lt"/>
              </a:rPr>
              <a:t>W</a:t>
            </a:r>
            <a:r>
              <a:rPr lang="en-US" altLang="ko-KR" sz="6600" b="1" dirty="0" err="1" smtClean="0">
                <a:latin typeface="+mn-lt"/>
              </a:rPr>
              <a:t>ebBrowser</a:t>
            </a:r>
            <a:r>
              <a:rPr lang="en-US" altLang="ko-KR" sz="6600" b="1" dirty="0" smtClean="0">
                <a:latin typeface="+mn-lt"/>
              </a:rPr>
              <a:t> </a:t>
            </a:r>
            <a:br>
              <a:rPr lang="en-US" altLang="ko-KR" sz="6600" b="1" dirty="0" smtClean="0">
                <a:latin typeface="+mn-lt"/>
              </a:rPr>
            </a:br>
            <a:r>
              <a:rPr lang="en-US" altLang="ko-KR" sz="1000" b="1" dirty="0" smtClean="0">
                <a:latin typeface="+mn-lt"/>
              </a:rPr>
              <a:t/>
            </a:r>
            <a:br>
              <a:rPr lang="en-US" altLang="ko-KR" sz="1000" b="1" dirty="0" smtClean="0">
                <a:latin typeface="+mn-lt"/>
              </a:rPr>
            </a:br>
            <a:endParaRPr lang="ko-KR" altLang="en-US" sz="6600" b="1" dirty="0">
              <a:latin typeface="+mn-lt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1816428" y="2951095"/>
            <a:ext cx="956310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8000" b="1" dirty="0" err="1" smtClean="0">
                <a:solidFill>
                  <a:srgbClr val="C00000"/>
                </a:solidFill>
                <a:latin typeface="+mn-lt"/>
              </a:rPr>
              <a:t>W</a:t>
            </a:r>
            <a:r>
              <a:rPr lang="en-US" altLang="ko-KR" sz="6600" b="1" dirty="0" err="1" smtClean="0">
                <a:solidFill>
                  <a:srgbClr val="C00000"/>
                </a:solidFill>
                <a:latin typeface="+mn-lt"/>
              </a:rPr>
              <a:t>ebApplicationServer</a:t>
            </a:r>
            <a:r>
              <a:rPr lang="en-US" altLang="ko-KR" sz="6600" b="1" dirty="0" smtClean="0">
                <a:solidFill>
                  <a:srgbClr val="C00000"/>
                </a:solidFill>
                <a:latin typeface="+mn-lt"/>
              </a:rPr>
              <a:t> </a:t>
            </a:r>
            <a:br>
              <a:rPr lang="en-US" altLang="ko-KR" sz="6600" b="1" dirty="0" smtClean="0">
                <a:solidFill>
                  <a:srgbClr val="C00000"/>
                </a:solidFill>
                <a:latin typeface="+mn-lt"/>
              </a:rPr>
            </a:br>
            <a:r>
              <a:rPr lang="en-US" altLang="ko-KR" sz="1000" b="1" dirty="0" smtClean="0">
                <a:latin typeface="+mn-lt"/>
              </a:rPr>
              <a:t/>
            </a:r>
            <a:br>
              <a:rPr lang="en-US" altLang="ko-KR" sz="1000" b="1" dirty="0" smtClean="0">
                <a:latin typeface="+mn-lt"/>
              </a:rPr>
            </a:br>
            <a:endParaRPr lang="ko-KR" altLang="en-US" sz="6600" b="1" dirty="0">
              <a:latin typeface="+mn-lt"/>
            </a:endParaRPr>
          </a:p>
        </p:txBody>
      </p:sp>
      <p:sp>
        <p:nvSpPr>
          <p:cNvPr id="22" name="부제목 2"/>
          <p:cNvSpPr>
            <a:spLocks noGrp="1"/>
          </p:cNvSpPr>
          <p:nvPr>
            <p:ph type="subTitle" idx="1"/>
          </p:nvPr>
        </p:nvSpPr>
        <p:spPr>
          <a:xfrm>
            <a:off x="-347265" y="2384831"/>
            <a:ext cx="8866576" cy="883470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웹브라우저에 </a:t>
            </a:r>
            <a:r>
              <a:rPr lang="en-US" altLang="ko-KR" sz="2800" dirty="0" err="1"/>
              <a:t>url</a:t>
            </a:r>
            <a:r>
              <a:rPr lang="ko-KR" altLang="en-US" sz="2800" dirty="0"/>
              <a:t>을 입력하면 </a:t>
            </a:r>
            <a:r>
              <a:rPr lang="en-US" altLang="ko-KR" sz="2800" dirty="0" smtClean="0"/>
              <a:t>(</a:t>
            </a:r>
            <a:r>
              <a:rPr lang="ko-KR" altLang="en-US" sz="2800" dirty="0"/>
              <a:t>요청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23" name="부제목 2"/>
          <p:cNvSpPr txBox="1">
            <a:spLocks/>
          </p:cNvSpPr>
          <p:nvPr/>
        </p:nvSpPr>
        <p:spPr>
          <a:xfrm>
            <a:off x="126999" y="5338695"/>
            <a:ext cx="8866576" cy="883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dirty="0"/>
              <a:t>웹브라우저에 </a:t>
            </a:r>
            <a:r>
              <a:rPr lang="ko-KR" altLang="en-US" sz="2800" dirty="0" err="1"/>
              <a:t>웹페이지를</a:t>
            </a:r>
            <a:r>
              <a:rPr lang="ko-KR" altLang="en-US" sz="2800" dirty="0"/>
              <a:t> </a:t>
            </a:r>
            <a:r>
              <a:rPr lang="ko-KR" altLang="en-US" sz="2800" dirty="0" smtClean="0"/>
              <a:t>제공한다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(</a:t>
            </a:r>
            <a:r>
              <a:rPr lang="ko-KR" altLang="en-US" sz="2800" dirty="0"/>
              <a:t>응답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3623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L -0.05651 -0.132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26" y="-662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85185E-6 L -0.09037 0.0729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18" y="3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5" grpId="0"/>
      <p:bldP spid="21" grpId="0"/>
      <p:bldP spid="22" grpId="0" build="p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flipH="1">
            <a:off x="11075668" y="4797152"/>
            <a:ext cx="1116332" cy="206084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10800000" flipH="1">
            <a:off x="0" y="0"/>
            <a:ext cx="683568" cy="134076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711528" y="3447142"/>
            <a:ext cx="956310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8000" b="1" dirty="0" err="1" smtClean="0">
                <a:solidFill>
                  <a:srgbClr val="C00000"/>
                </a:solidFill>
                <a:latin typeface="+mn-lt"/>
              </a:rPr>
              <a:t>W</a:t>
            </a:r>
            <a:r>
              <a:rPr lang="en-US" altLang="ko-KR" sz="6600" b="1" dirty="0" err="1" smtClean="0">
                <a:solidFill>
                  <a:srgbClr val="C00000"/>
                </a:solidFill>
                <a:latin typeface="+mn-lt"/>
              </a:rPr>
              <a:t>ebApplicationServer</a:t>
            </a:r>
            <a:r>
              <a:rPr lang="en-US" altLang="ko-KR" sz="6600" b="1" dirty="0" smtClean="0">
                <a:latin typeface="+mn-lt"/>
              </a:rPr>
              <a:t> </a:t>
            </a:r>
            <a:br>
              <a:rPr lang="en-US" altLang="ko-KR" sz="6600" b="1" dirty="0" smtClean="0">
                <a:latin typeface="+mn-lt"/>
              </a:rPr>
            </a:br>
            <a:r>
              <a:rPr lang="en-US" altLang="ko-KR" sz="1000" b="1" dirty="0" smtClean="0">
                <a:latin typeface="+mn-lt"/>
              </a:rPr>
              <a:t/>
            </a:r>
            <a:br>
              <a:rPr lang="en-US" altLang="ko-KR" sz="1000" b="1" dirty="0" smtClean="0">
                <a:latin typeface="+mn-lt"/>
              </a:rPr>
            </a:br>
            <a:endParaRPr lang="ko-KR" altLang="en-US" sz="6600" b="1" dirty="0">
              <a:latin typeface="+mn-lt"/>
            </a:endParaRPr>
          </a:p>
        </p:txBody>
      </p:sp>
      <p:sp>
        <p:nvSpPr>
          <p:cNvPr id="23" name="부제목 2"/>
          <p:cNvSpPr txBox="1">
            <a:spLocks/>
          </p:cNvSpPr>
          <p:nvPr/>
        </p:nvSpPr>
        <p:spPr>
          <a:xfrm>
            <a:off x="126999" y="5338695"/>
            <a:ext cx="8866576" cy="883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dirty="0"/>
              <a:t>웹브라우저에 </a:t>
            </a:r>
            <a:r>
              <a:rPr lang="ko-KR" altLang="en-US" sz="2800" dirty="0" err="1"/>
              <a:t>웹페이지를</a:t>
            </a:r>
            <a:r>
              <a:rPr lang="ko-KR" altLang="en-US" sz="2800" dirty="0"/>
              <a:t> </a:t>
            </a:r>
            <a:r>
              <a:rPr lang="ko-KR" altLang="en-US" sz="2800" dirty="0" smtClean="0"/>
              <a:t>제공한다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(</a:t>
            </a:r>
            <a:r>
              <a:rPr lang="ko-KR" altLang="en-US" sz="2800" dirty="0"/>
              <a:t>응답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710727" y="701205"/>
            <a:ext cx="9563101" cy="2387600"/>
          </a:xfrm>
        </p:spPr>
        <p:txBody>
          <a:bodyPr>
            <a:noAutofit/>
          </a:bodyPr>
          <a:lstStyle/>
          <a:p>
            <a:pPr algn="l"/>
            <a:r>
              <a:rPr lang="en-US" altLang="ko-KR" sz="8000" b="1" dirty="0" err="1" smtClean="0">
                <a:latin typeface="+mn-lt"/>
              </a:rPr>
              <a:t>W</a:t>
            </a:r>
            <a:r>
              <a:rPr lang="en-US" altLang="ko-KR" sz="6600" b="1" dirty="0" err="1" smtClean="0">
                <a:latin typeface="+mn-lt"/>
              </a:rPr>
              <a:t>ebBrowser</a:t>
            </a:r>
            <a:r>
              <a:rPr lang="en-US" altLang="ko-KR" sz="6600" b="1" dirty="0" smtClean="0">
                <a:latin typeface="+mn-lt"/>
              </a:rPr>
              <a:t> </a:t>
            </a:r>
            <a:br>
              <a:rPr lang="en-US" altLang="ko-KR" sz="6600" b="1" dirty="0" smtClean="0">
                <a:latin typeface="+mn-lt"/>
              </a:rPr>
            </a:br>
            <a:r>
              <a:rPr lang="en-US" altLang="ko-KR" sz="1000" b="1" dirty="0" smtClean="0">
                <a:latin typeface="+mn-lt"/>
              </a:rPr>
              <a:t/>
            </a:r>
            <a:br>
              <a:rPr lang="en-US" altLang="ko-KR" sz="1000" b="1" dirty="0" smtClean="0">
                <a:latin typeface="+mn-lt"/>
              </a:rPr>
            </a:br>
            <a:endParaRPr lang="ko-KR" altLang="en-US" sz="6600" b="1" dirty="0">
              <a:latin typeface="+mn-lt"/>
            </a:endParaRPr>
          </a:p>
        </p:txBody>
      </p:sp>
      <p:sp>
        <p:nvSpPr>
          <p:cNvPr id="11" name="부제목 2"/>
          <p:cNvSpPr>
            <a:spLocks noGrp="1"/>
          </p:cNvSpPr>
          <p:nvPr>
            <p:ph type="subTitle" idx="1"/>
          </p:nvPr>
        </p:nvSpPr>
        <p:spPr>
          <a:xfrm>
            <a:off x="-347265" y="2384831"/>
            <a:ext cx="8866576" cy="883470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웹브라우저에 </a:t>
            </a:r>
            <a:r>
              <a:rPr lang="en-US" altLang="ko-KR" sz="2800" dirty="0" err="1"/>
              <a:t>url</a:t>
            </a:r>
            <a:r>
              <a:rPr lang="ko-KR" altLang="en-US" sz="2800" dirty="0"/>
              <a:t>을 입력하면 </a:t>
            </a:r>
            <a:r>
              <a:rPr lang="en-US" altLang="ko-KR" sz="2800" dirty="0" smtClean="0"/>
              <a:t>(</a:t>
            </a:r>
            <a:r>
              <a:rPr lang="ko-KR" altLang="en-US" sz="2800" dirty="0"/>
              <a:t>요청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710726" y="722098"/>
            <a:ext cx="956310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8000" b="1" dirty="0" err="1" smtClean="0">
                <a:solidFill>
                  <a:srgbClr val="C00000"/>
                </a:solidFill>
                <a:latin typeface="+mn-lt"/>
              </a:rPr>
              <a:t>W</a:t>
            </a:r>
            <a:r>
              <a:rPr lang="en-US" altLang="ko-KR" sz="6600" b="1" dirty="0" err="1" smtClean="0">
                <a:solidFill>
                  <a:srgbClr val="C00000"/>
                </a:solidFill>
                <a:latin typeface="+mn-lt"/>
              </a:rPr>
              <a:t>ebSever</a:t>
            </a:r>
            <a:r>
              <a:rPr lang="en-US" altLang="ko-KR" sz="6600" b="1" dirty="0" smtClean="0">
                <a:solidFill>
                  <a:srgbClr val="C00000"/>
                </a:solidFill>
                <a:latin typeface="+mn-lt"/>
              </a:rPr>
              <a:t/>
            </a:r>
            <a:br>
              <a:rPr lang="en-US" altLang="ko-KR" sz="6600" b="1" dirty="0" smtClean="0">
                <a:solidFill>
                  <a:srgbClr val="C00000"/>
                </a:solidFill>
                <a:latin typeface="+mn-lt"/>
              </a:rPr>
            </a:br>
            <a:r>
              <a:rPr lang="en-US" altLang="ko-KR" sz="1000" b="1" dirty="0" smtClean="0">
                <a:latin typeface="+mn-lt"/>
              </a:rPr>
              <a:t/>
            </a:r>
            <a:br>
              <a:rPr lang="en-US" altLang="ko-KR" sz="1000" b="1" dirty="0" smtClean="0">
                <a:latin typeface="+mn-lt"/>
              </a:rPr>
            </a:br>
            <a:endParaRPr lang="ko-KR" altLang="en-US" sz="6600" b="1" dirty="0">
              <a:latin typeface="+mn-lt"/>
            </a:endParaRPr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683568" y="2292567"/>
            <a:ext cx="9110671" cy="1154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800" dirty="0"/>
              <a:t>클라이언트의 요청을 받아 </a:t>
            </a:r>
            <a:r>
              <a:rPr lang="en-US" altLang="ko-KR" sz="2800" dirty="0" smtClean="0"/>
              <a:t>“</a:t>
            </a:r>
            <a:r>
              <a:rPr lang="ko-KR" altLang="en-US" sz="2800" dirty="0" smtClean="0"/>
              <a:t>정적인</a:t>
            </a:r>
            <a:r>
              <a:rPr lang="en-US" altLang="ko-KR" sz="2800" dirty="0" smtClean="0"/>
              <a:t>”</a:t>
            </a:r>
            <a:r>
              <a:rPr lang="ko-KR" altLang="en-US" sz="2800" dirty="0" smtClean="0"/>
              <a:t> 페이지</a:t>
            </a:r>
            <a:endParaRPr lang="en-US" altLang="ko-KR" sz="2800" dirty="0" smtClean="0"/>
          </a:p>
          <a:p>
            <a:pPr algn="l"/>
            <a:r>
              <a:rPr lang="en-US" altLang="ko-KR" sz="2800" dirty="0" smtClean="0"/>
              <a:t>(</a:t>
            </a:r>
            <a:r>
              <a:rPr lang="ko-KR" altLang="en-US" sz="2800" dirty="0" err="1"/>
              <a:t>웹페이지</a:t>
            </a:r>
            <a:r>
              <a:rPr lang="en-US" altLang="ko-KR" sz="2800" dirty="0"/>
              <a:t>, </a:t>
            </a:r>
            <a:r>
              <a:rPr lang="ko-KR" altLang="en-US" sz="2800" dirty="0"/>
              <a:t>이미지</a:t>
            </a:r>
            <a:r>
              <a:rPr lang="en-US" altLang="ko-KR" sz="2800" dirty="0"/>
              <a:t>)</a:t>
            </a:r>
            <a:r>
              <a:rPr lang="ko-KR" altLang="en-US" sz="2800" dirty="0"/>
              <a:t>를 </a:t>
            </a:r>
            <a:r>
              <a:rPr lang="en-US" altLang="ko-KR" sz="2800" dirty="0" smtClean="0"/>
              <a:t>HTTP</a:t>
            </a:r>
            <a:r>
              <a:rPr lang="ko-KR" altLang="en-US" sz="2800" dirty="0" smtClean="0"/>
              <a:t>를 통해 전송</a:t>
            </a:r>
            <a:r>
              <a:rPr lang="en-US" altLang="ko-KR" sz="2800" dirty="0" smtClean="0"/>
              <a:t> </a:t>
            </a:r>
            <a:endParaRPr lang="ko-KR" altLang="en-US" sz="2800" dirty="0"/>
          </a:p>
        </p:txBody>
      </p:sp>
      <p:sp>
        <p:nvSpPr>
          <p:cNvPr id="16" name="부제목 2"/>
          <p:cNvSpPr txBox="1">
            <a:spLocks/>
          </p:cNvSpPr>
          <p:nvPr/>
        </p:nvSpPr>
        <p:spPr>
          <a:xfrm>
            <a:off x="683567" y="5038504"/>
            <a:ext cx="9110671" cy="1154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800" dirty="0" err="1"/>
              <a:t>웹서버에서</a:t>
            </a:r>
            <a:r>
              <a:rPr lang="ko-KR" altLang="en-US" sz="2800" dirty="0"/>
              <a:t> 처리할 수 없는 </a:t>
            </a:r>
            <a:r>
              <a:rPr lang="en-US" altLang="ko-KR" sz="2800" dirty="0" smtClean="0"/>
              <a:t>“</a:t>
            </a:r>
            <a:r>
              <a:rPr lang="ko-KR" altLang="en-US" sz="2800" dirty="0" smtClean="0"/>
              <a:t>동적인</a:t>
            </a:r>
            <a:r>
              <a:rPr lang="en-US" altLang="ko-KR" sz="2800" dirty="0" smtClean="0"/>
              <a:t>”</a:t>
            </a:r>
            <a:r>
              <a:rPr lang="ko-KR" altLang="en-US" sz="2800" dirty="0" smtClean="0"/>
              <a:t> </a:t>
            </a:r>
            <a:r>
              <a:rPr lang="ko-KR" altLang="en-US" sz="2800" dirty="0"/>
              <a:t>정보를 </a:t>
            </a:r>
            <a:endParaRPr lang="en-US" altLang="ko-KR" sz="2800" dirty="0" smtClean="0"/>
          </a:p>
          <a:p>
            <a:pPr algn="l"/>
            <a:r>
              <a:rPr lang="ko-KR" altLang="en-US" sz="2800" dirty="0" smtClean="0"/>
              <a:t>처리하여 </a:t>
            </a:r>
            <a:r>
              <a:rPr lang="ko-KR" altLang="en-US" sz="2800" dirty="0" err="1"/>
              <a:t>웹서버에</a:t>
            </a:r>
            <a:r>
              <a:rPr lang="ko-KR" altLang="en-US" sz="2800" dirty="0"/>
              <a:t> 정적인 정보를 </a:t>
            </a:r>
            <a:r>
              <a:rPr lang="ko-KR" altLang="en-US" sz="2800" dirty="0" smtClean="0"/>
              <a:t>제공</a:t>
            </a:r>
            <a:endParaRPr lang="ko-KR" altLang="en-US" sz="2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25" y="352649"/>
            <a:ext cx="10114346" cy="618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0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0" grpId="0"/>
      <p:bldP spid="11" grpId="0" build="p"/>
      <p:bldP spid="13" grpId="0"/>
      <p:bldP spid="14" grpId="0" uiExpand="1" build="p"/>
      <p:bldP spid="1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8733" y="761345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6600" dirty="0" err="1" smtClean="0"/>
              <a:t>D</a:t>
            </a:r>
            <a:r>
              <a:rPr lang="en-US" altLang="ko-KR" sz="4400" dirty="0" err="1" smtClean="0"/>
              <a:t>omain</a:t>
            </a:r>
            <a:r>
              <a:rPr lang="en-US" altLang="ko-KR" sz="6600" dirty="0" err="1" smtClean="0"/>
              <a:t>N</a:t>
            </a:r>
            <a:r>
              <a:rPr lang="en-US" altLang="ko-KR" sz="4400" dirty="0" err="1" smtClean="0"/>
              <a:t>ame</a:t>
            </a:r>
            <a:r>
              <a:rPr lang="en-US" altLang="ko-KR" sz="6600" dirty="0" err="1" smtClean="0"/>
              <a:t>S</a:t>
            </a:r>
            <a:r>
              <a:rPr lang="en-US" altLang="ko-KR" sz="4400" dirty="0" err="1" smtClean="0"/>
              <a:t>erver</a:t>
            </a:r>
            <a:endParaRPr lang="ko-KR" altLang="en-US" sz="4400" dirty="0"/>
          </a:p>
        </p:txBody>
      </p:sp>
      <p:sp>
        <p:nvSpPr>
          <p:cNvPr id="4" name="직각 삼각형 3"/>
          <p:cNvSpPr/>
          <p:nvPr/>
        </p:nvSpPr>
        <p:spPr>
          <a:xfrm flipH="1">
            <a:off x="11075668" y="4797152"/>
            <a:ext cx="1116332" cy="206084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10800000" flipH="1">
            <a:off x="0" y="0"/>
            <a:ext cx="683568" cy="134076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1406305" y="3453223"/>
            <a:ext cx="9144000" cy="1655762"/>
          </a:xfrm>
        </p:spPr>
        <p:txBody>
          <a:bodyPr/>
          <a:lstStyle/>
          <a:p>
            <a:r>
              <a:rPr lang="ko-KR" altLang="en-US" dirty="0"/>
              <a:t>웹브라우저와 </a:t>
            </a:r>
            <a:r>
              <a:rPr lang="ko-KR" altLang="en-US" dirty="0" smtClean="0"/>
              <a:t>웹어플리케이션 서버는 </a:t>
            </a:r>
            <a:endParaRPr lang="en-US" altLang="ko-KR" dirty="0" smtClean="0"/>
          </a:p>
          <a:p>
            <a:r>
              <a:rPr lang="en-US" altLang="ko-KR" dirty="0" smtClean="0"/>
              <a:t>IP</a:t>
            </a:r>
            <a:r>
              <a:rPr lang="ko-KR" altLang="en-US" dirty="0"/>
              <a:t>주소를 이용해서 연결하기 때문에 </a:t>
            </a:r>
            <a:endParaRPr lang="en-US" altLang="ko-KR" dirty="0" smtClean="0"/>
          </a:p>
          <a:p>
            <a:r>
              <a:rPr lang="ko-KR" altLang="en-US" dirty="0" smtClean="0"/>
              <a:t>도메인 </a:t>
            </a:r>
            <a:r>
              <a:rPr lang="ko-KR" altLang="en-US" dirty="0"/>
              <a:t>이름을 </a:t>
            </a:r>
            <a:r>
              <a:rPr lang="en-US" altLang="ko-KR" dirty="0"/>
              <a:t>IP</a:t>
            </a:r>
            <a:r>
              <a:rPr lang="ko-KR" altLang="en-US" dirty="0"/>
              <a:t>주소로 변환할 </a:t>
            </a:r>
            <a:r>
              <a:rPr lang="ko-KR" altLang="en-US" dirty="0" smtClean="0"/>
              <a:t>필요가 있음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510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flipH="1">
            <a:off x="11075668" y="4797152"/>
            <a:ext cx="1116332" cy="206084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10800000" flipH="1">
            <a:off x="0" y="0"/>
            <a:ext cx="683568" cy="134076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1104522" y="3489436"/>
            <a:ext cx="9892421" cy="2178033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IP</a:t>
            </a:r>
            <a:r>
              <a:rPr lang="ko-KR" altLang="en-US" dirty="0"/>
              <a:t>주소는 연결할 컴퓨터를 구분하는데 사용되기 </a:t>
            </a:r>
            <a:r>
              <a:rPr lang="ko-KR" altLang="en-US" dirty="0" smtClean="0"/>
              <a:t>때문에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r>
              <a:rPr lang="en-US" altLang="ko-KR" dirty="0"/>
              <a:t>IP</a:t>
            </a:r>
            <a:r>
              <a:rPr lang="ko-KR" altLang="en-US" dirty="0"/>
              <a:t>주소만으로는 컴퓨터의 어떤 서버프로그램을 실행할 지 알 수 </a:t>
            </a:r>
            <a:r>
              <a:rPr lang="ko-KR" altLang="en-US" dirty="0" smtClean="0"/>
              <a:t>없음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endParaRPr lang="en-US" altLang="ko-KR" dirty="0"/>
          </a:p>
          <a:p>
            <a:r>
              <a:rPr lang="ko-KR" altLang="en-US" dirty="0" smtClean="0"/>
              <a:t>따라서 각 </a:t>
            </a:r>
            <a:r>
              <a:rPr lang="ko-KR" altLang="en-US" dirty="0"/>
              <a:t>서버프로그램은 클라이언트가 연결할 때 </a:t>
            </a:r>
            <a:endParaRPr lang="en-US" altLang="ko-KR" dirty="0" smtClean="0"/>
          </a:p>
          <a:p>
            <a:r>
              <a:rPr lang="ko-KR" altLang="en-US" dirty="0" smtClean="0"/>
              <a:t>다른 서버 프로그램과 구분할 </a:t>
            </a:r>
            <a:r>
              <a:rPr lang="ko-KR" altLang="en-US" dirty="0"/>
              <a:t>수 있도록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포트</a:t>
            </a:r>
            <a:r>
              <a:rPr lang="en-US" altLang="ko-KR" dirty="0"/>
              <a:t>(port</a:t>
            </a:r>
            <a:r>
              <a:rPr lang="en-US" altLang="ko-KR" dirty="0" smtClean="0"/>
              <a:t>)”</a:t>
            </a:r>
            <a:r>
              <a:rPr lang="ko-KR" altLang="en-US" dirty="0" smtClean="0"/>
              <a:t>라는 </a:t>
            </a:r>
            <a:r>
              <a:rPr lang="ko-KR" altLang="en-US" dirty="0"/>
              <a:t>것을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1478733" y="761345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6600" dirty="0" smtClean="0"/>
              <a:t>Port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76334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4302"/>
            <a:ext cx="4241730" cy="4013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868" y="1273180"/>
            <a:ext cx="1940083" cy="384809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53965" y="5551438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Arial Black" panose="020B0A04020102020204" pitchFamily="34" charset="0"/>
              </a:rPr>
              <a:t>CUSTOMER(CLIENT)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07268" y="5552976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Arial Black" panose="020B0A04020102020204" pitchFamily="34" charset="0"/>
              </a:rPr>
              <a:t>CHEF(SERVLET)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276" y="1273180"/>
            <a:ext cx="2028823" cy="405764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999234" y="5551439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Arial Black" panose="020B0A04020102020204" pitchFamily="34" charset="0"/>
              </a:rPr>
              <a:t>SERVER(WAS)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  <p:sp>
        <p:nvSpPr>
          <p:cNvPr id="8" name="직각 삼각형 7"/>
          <p:cNvSpPr/>
          <p:nvPr/>
        </p:nvSpPr>
        <p:spPr>
          <a:xfrm flipH="1">
            <a:off x="11075668" y="4797152"/>
            <a:ext cx="1116332" cy="206084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10800000" flipH="1">
            <a:off x="0" y="0"/>
            <a:ext cx="683568" cy="134076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61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4302"/>
            <a:ext cx="4241730" cy="4013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868" y="1273180"/>
            <a:ext cx="1940083" cy="384809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53965" y="5551438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Arial Black" panose="020B0A04020102020204" pitchFamily="34" charset="0"/>
              </a:rPr>
              <a:t>CUSTOMER(CLIENT)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07268" y="5552976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Arial Black" panose="020B0A04020102020204" pitchFamily="34" charset="0"/>
              </a:rPr>
              <a:t>CHEF(SERVLET)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276" y="1273180"/>
            <a:ext cx="2028823" cy="405764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999234" y="5551439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Arial Black" panose="020B0A04020102020204" pitchFamily="34" charset="0"/>
              </a:rPr>
              <a:t>SERVER(WAS)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0800" y="1212966"/>
            <a:ext cx="3986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Arial Black" panose="020B0A04020102020204" pitchFamily="34" charset="0"/>
              </a:rPr>
              <a:t>“A” Chef</a:t>
            </a:r>
            <a:r>
              <a:rPr lang="ko-KR" altLang="en-US" b="1" dirty="0" smtClean="0">
                <a:latin typeface="Arial Black" panose="020B0A04020102020204" pitchFamily="34" charset="0"/>
              </a:rPr>
              <a:t>가 만든 치킨을 </a:t>
            </a:r>
            <a:r>
              <a:rPr lang="ko-KR" altLang="en-US" b="1" dirty="0" err="1" smtClean="0">
                <a:latin typeface="Arial Black" panose="020B0A04020102020204" pitchFamily="34" charset="0"/>
              </a:rPr>
              <a:t>먹고싶어요</a:t>
            </a:r>
            <a:r>
              <a:rPr lang="en-US" altLang="ko-KR" b="1" dirty="0" smtClean="0">
                <a:latin typeface="Arial Black" panose="020B0A04020102020204" pitchFamily="34" charset="0"/>
              </a:rPr>
              <a:t>.</a:t>
            </a:r>
          </a:p>
          <a:p>
            <a:pPr algn="ctr"/>
            <a:r>
              <a:rPr lang="ko-KR" altLang="en-US" b="1" dirty="0" smtClean="0">
                <a:latin typeface="Arial Black" panose="020B0A04020102020204" pitchFamily="34" charset="0"/>
              </a:rPr>
              <a:t>치킨의 종류는 오늘 가장 </a:t>
            </a:r>
            <a:endParaRPr lang="en-US" altLang="ko-KR" b="1" dirty="0" smtClean="0">
              <a:latin typeface="Arial Black" panose="020B0A04020102020204" pitchFamily="34" charset="0"/>
            </a:endParaRPr>
          </a:p>
          <a:p>
            <a:pPr algn="ctr"/>
            <a:r>
              <a:rPr lang="ko-KR" altLang="en-US" b="1" dirty="0" smtClean="0">
                <a:latin typeface="Arial Black" panose="020B0A04020102020204" pitchFamily="34" charset="0"/>
              </a:rPr>
              <a:t>많이 팔렸던 종류로 부탁드립니다</a:t>
            </a:r>
            <a:r>
              <a:rPr lang="en-US" altLang="ko-KR" b="1" dirty="0" smtClean="0"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10" name="직각 삼각형 9"/>
          <p:cNvSpPr/>
          <p:nvPr/>
        </p:nvSpPr>
        <p:spPr>
          <a:xfrm flipH="1">
            <a:off x="11075668" y="4797152"/>
            <a:ext cx="1116332" cy="206084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각 삼각형 14"/>
          <p:cNvSpPr/>
          <p:nvPr/>
        </p:nvSpPr>
        <p:spPr>
          <a:xfrm rot="10800000" flipH="1">
            <a:off x="0" y="0"/>
            <a:ext cx="683568" cy="134076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90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44444E-6 L 0.13542 -4.44444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0.00186 L 0.21419 -0.0013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03" y="-16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70" y="1387480"/>
            <a:ext cx="4241730" cy="4013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226" y="1271643"/>
            <a:ext cx="1940083" cy="384809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3176" y="1060566"/>
            <a:ext cx="2028823" cy="40576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94355" y="1060566"/>
            <a:ext cx="4198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Arial Black" panose="020B0A04020102020204" pitchFamily="34" charset="0"/>
              </a:rPr>
              <a:t>“A” Chef</a:t>
            </a:r>
            <a:r>
              <a:rPr lang="ko-KR" altLang="en-US" b="1" dirty="0" smtClean="0">
                <a:latin typeface="Arial Black" panose="020B0A04020102020204" pitchFamily="34" charset="0"/>
              </a:rPr>
              <a:t>님</a:t>
            </a:r>
            <a:r>
              <a:rPr lang="en-US" altLang="ko-KR" b="1" dirty="0" smtClean="0">
                <a:latin typeface="Arial Black" panose="020B0A04020102020204" pitchFamily="34" charset="0"/>
              </a:rPr>
              <a:t>!</a:t>
            </a:r>
            <a:r>
              <a:rPr lang="ko-KR" altLang="en-US" b="1" dirty="0" smtClean="0">
                <a:latin typeface="Arial Black" panose="020B0A04020102020204" pitchFamily="34" charset="0"/>
              </a:rPr>
              <a:t> 오늘 </a:t>
            </a:r>
            <a:endParaRPr lang="en-US" altLang="ko-KR" b="1" dirty="0" smtClean="0">
              <a:latin typeface="Arial Black" panose="020B0A04020102020204" pitchFamily="34" charset="0"/>
            </a:endParaRPr>
          </a:p>
          <a:p>
            <a:pPr algn="ctr"/>
            <a:r>
              <a:rPr lang="ko-KR" altLang="en-US" b="1" dirty="0" smtClean="0">
                <a:latin typeface="Arial Black" panose="020B0A04020102020204" pitchFamily="34" charset="0"/>
              </a:rPr>
              <a:t>매출 기록</a:t>
            </a:r>
            <a:r>
              <a:rPr lang="en-US" altLang="ko-KR" b="1" dirty="0" smtClean="0">
                <a:latin typeface="Arial Black" panose="020B0A04020102020204" pitchFamily="34" charset="0"/>
              </a:rPr>
              <a:t>(database)</a:t>
            </a:r>
            <a:r>
              <a:rPr lang="ko-KR" altLang="en-US" b="1" dirty="0" smtClean="0">
                <a:latin typeface="Arial Black" panose="020B0A04020102020204" pitchFamily="34" charset="0"/>
              </a:rPr>
              <a:t>을 보시고 </a:t>
            </a:r>
            <a:endParaRPr lang="en-US" altLang="ko-KR" b="1" dirty="0" smtClean="0">
              <a:latin typeface="Arial Black" panose="020B0A04020102020204" pitchFamily="34" charset="0"/>
            </a:endParaRPr>
          </a:p>
          <a:p>
            <a:pPr algn="ctr"/>
            <a:r>
              <a:rPr lang="ko-KR" altLang="en-US" b="1" dirty="0" smtClean="0">
                <a:latin typeface="Arial Black" panose="020B0A04020102020204" pitchFamily="34" charset="0"/>
              </a:rPr>
              <a:t>많이 팔린 치킨으로 조리 부탁드립니다</a:t>
            </a:r>
            <a:r>
              <a:rPr lang="en-US" altLang="ko-KR" b="1" dirty="0" smtClean="0"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06160" y="796387"/>
            <a:ext cx="398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Arial Black" panose="020B0A04020102020204" pitchFamily="34" charset="0"/>
              </a:rPr>
              <a:t>네</a:t>
            </a:r>
            <a:r>
              <a:rPr lang="en-US" altLang="ko-KR" b="1" dirty="0" smtClean="0">
                <a:latin typeface="Arial Black" panose="020B0A04020102020204" pitchFamily="34" charset="0"/>
              </a:rPr>
              <a:t>!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91151" y="598901"/>
            <a:ext cx="3986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오늘 </a:t>
            </a:r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“A” Chef</a:t>
            </a:r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는 쉬는 날입니다</a:t>
            </a:r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.</a:t>
            </a:r>
          </a:p>
          <a:p>
            <a:pPr algn="ctr"/>
            <a:r>
              <a:rPr lang="en-US" altLang="ko-KR" b="1" dirty="0" smtClean="0">
                <a:latin typeface="Arial Black" panose="020B0A04020102020204" pitchFamily="34" charset="0"/>
              </a:rPr>
              <a:t>Or</a:t>
            </a:r>
          </a:p>
          <a:p>
            <a:pPr algn="ctr"/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저는 치킨을 만들 줄 모릅니다</a:t>
            </a:r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..</a:t>
            </a:r>
          </a:p>
        </p:txBody>
      </p:sp>
      <p:sp>
        <p:nvSpPr>
          <p:cNvPr id="10" name="직각 삼각형 9"/>
          <p:cNvSpPr/>
          <p:nvPr/>
        </p:nvSpPr>
        <p:spPr>
          <a:xfrm flipH="1">
            <a:off x="11075668" y="4797152"/>
            <a:ext cx="1116332" cy="206084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/>
          <p:cNvSpPr/>
          <p:nvPr/>
        </p:nvSpPr>
        <p:spPr>
          <a:xfrm rot="10800000" flipH="1">
            <a:off x="0" y="0"/>
            <a:ext cx="683568" cy="134076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13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96296E-6 L -0.41914 0.0155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586" y="90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59259E-6 L -0.47188 0.0032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16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22222E-6 L -0.40742 0.1217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78" y="6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874" y="2104562"/>
            <a:ext cx="1940083" cy="384809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020" y="1165719"/>
            <a:ext cx="2028823" cy="40576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94355" y="1060566"/>
            <a:ext cx="4198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Arial Black" panose="020B0A04020102020204" pitchFamily="34" charset="0"/>
              </a:rPr>
              <a:t>“A” Chef</a:t>
            </a:r>
            <a:r>
              <a:rPr lang="ko-KR" altLang="en-US" b="1" dirty="0" smtClean="0">
                <a:latin typeface="Arial Black" panose="020B0A04020102020204" pitchFamily="34" charset="0"/>
              </a:rPr>
              <a:t>님</a:t>
            </a:r>
            <a:r>
              <a:rPr lang="en-US" altLang="ko-KR" b="1" dirty="0" smtClean="0">
                <a:latin typeface="Arial Black" panose="020B0A04020102020204" pitchFamily="34" charset="0"/>
              </a:rPr>
              <a:t>!</a:t>
            </a:r>
            <a:r>
              <a:rPr lang="ko-KR" altLang="en-US" b="1" dirty="0" smtClean="0">
                <a:latin typeface="Arial Black" panose="020B0A04020102020204" pitchFamily="34" charset="0"/>
              </a:rPr>
              <a:t> 오늘 </a:t>
            </a:r>
            <a:endParaRPr lang="en-US" altLang="ko-KR" b="1" dirty="0" smtClean="0">
              <a:latin typeface="Arial Black" panose="020B0A04020102020204" pitchFamily="34" charset="0"/>
            </a:endParaRPr>
          </a:p>
          <a:p>
            <a:pPr algn="ctr"/>
            <a:r>
              <a:rPr lang="ko-KR" altLang="en-US" b="1" dirty="0" smtClean="0">
                <a:latin typeface="Arial Black" panose="020B0A04020102020204" pitchFamily="34" charset="0"/>
              </a:rPr>
              <a:t>매출 기록</a:t>
            </a:r>
            <a:r>
              <a:rPr lang="en-US" altLang="ko-KR" b="1" dirty="0" smtClean="0">
                <a:latin typeface="Arial Black" panose="020B0A04020102020204" pitchFamily="34" charset="0"/>
              </a:rPr>
              <a:t>(database)</a:t>
            </a:r>
            <a:r>
              <a:rPr lang="ko-KR" altLang="en-US" b="1" dirty="0" smtClean="0">
                <a:latin typeface="Arial Black" panose="020B0A04020102020204" pitchFamily="34" charset="0"/>
              </a:rPr>
              <a:t>을 보시고 </a:t>
            </a:r>
            <a:endParaRPr lang="en-US" altLang="ko-KR" b="1" dirty="0" smtClean="0">
              <a:latin typeface="Arial Black" panose="020B0A04020102020204" pitchFamily="34" charset="0"/>
            </a:endParaRPr>
          </a:p>
          <a:p>
            <a:pPr algn="ctr"/>
            <a:r>
              <a:rPr lang="ko-KR" altLang="en-US" b="1" dirty="0" smtClean="0">
                <a:latin typeface="Arial Black" panose="020B0A04020102020204" pitchFamily="34" charset="0"/>
              </a:rPr>
              <a:t>많이 팔린 치킨으로 조리 부탁드립니다</a:t>
            </a:r>
            <a:r>
              <a:rPr lang="en-US" altLang="ko-KR" b="1" dirty="0" smtClean="0"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96413" y="1060566"/>
            <a:ext cx="5032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음</a:t>
            </a:r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.. </a:t>
            </a:r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손님에게 우리 식당은 </a:t>
            </a:r>
            <a:endParaRPr lang="en-US" altLang="ko-KR" b="1" dirty="0" smtClean="0">
              <a:solidFill>
                <a:srgbClr val="C00000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“A” chef</a:t>
            </a:r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가</a:t>
            </a:r>
            <a:r>
              <a:rPr lang="en-US" altLang="ko-KR" b="1" dirty="0">
                <a:solidFill>
                  <a:srgbClr val="C00000"/>
                </a:solidFill>
                <a:latin typeface="Arial Black" panose="020B0A04020102020204" pitchFamily="34" charset="0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없다고 이야기 해야겠군</a:t>
            </a:r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.</a:t>
            </a:r>
          </a:p>
          <a:p>
            <a:pPr algn="ctr"/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(404 error)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58371" y="1060566"/>
            <a:ext cx="4505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손님에게 </a:t>
            </a:r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“A” chef</a:t>
            </a:r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는 </a:t>
            </a:r>
            <a:endParaRPr lang="en-US" altLang="ko-KR" b="1" dirty="0" smtClean="0">
              <a:solidFill>
                <a:srgbClr val="C00000"/>
              </a:solidFill>
              <a:latin typeface="Arial Black" panose="020B0A04020102020204" pitchFamily="34" charset="0"/>
            </a:endParaRPr>
          </a:p>
          <a:p>
            <a:pPr algn="ctr"/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치킨을 만들 줄 모른다고 이야기 해야겠군</a:t>
            </a:r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.</a:t>
            </a:r>
          </a:p>
          <a:p>
            <a:pPr algn="ctr"/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(500 error)</a:t>
            </a:r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 </a:t>
            </a:r>
            <a:endParaRPr lang="en-US" altLang="ko-KR" b="1" dirty="0" smtClean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91151" y="598901"/>
            <a:ext cx="3986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오늘 </a:t>
            </a:r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“A” Chef</a:t>
            </a:r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는 쉬는 날입니다</a:t>
            </a:r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.</a:t>
            </a:r>
          </a:p>
          <a:p>
            <a:pPr algn="ctr"/>
            <a:r>
              <a:rPr lang="en-US" altLang="ko-KR" b="1" dirty="0" smtClean="0">
                <a:latin typeface="Arial Black" panose="020B0A04020102020204" pitchFamily="34" charset="0"/>
              </a:rPr>
              <a:t>Or</a:t>
            </a:r>
          </a:p>
          <a:p>
            <a:pPr algn="ctr"/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저는 치킨을 만들 줄 모릅니다</a:t>
            </a:r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..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04" y="859971"/>
            <a:ext cx="9196619" cy="524015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092329" y="473857"/>
            <a:ext cx="4237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“A”</a:t>
            </a:r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라는 </a:t>
            </a:r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Chef</a:t>
            </a:r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를 </a:t>
            </a:r>
            <a:r>
              <a:rPr lang="ko-KR" altLang="en-US" b="1" dirty="0" err="1" smtClean="0">
                <a:solidFill>
                  <a:srgbClr val="C00000"/>
                </a:solidFill>
                <a:latin typeface="Arial Black" panose="020B0A04020102020204" pitchFamily="34" charset="0"/>
              </a:rPr>
              <a:t>고용해야겠어</a:t>
            </a:r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.</a:t>
            </a:r>
          </a:p>
          <a:p>
            <a:pPr algn="ctr"/>
            <a:r>
              <a:rPr lang="en-US" altLang="ko-KR" b="1" dirty="0" smtClean="0">
                <a:latin typeface="Arial Black" panose="020B0A04020102020204" pitchFamily="34" charset="0"/>
              </a:rPr>
              <a:t>Or</a:t>
            </a:r>
          </a:p>
          <a:p>
            <a:pPr algn="ctr"/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“A”</a:t>
            </a:r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라는 </a:t>
            </a:r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Chef</a:t>
            </a:r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에게 </a:t>
            </a:r>
            <a:endParaRPr lang="en-US" altLang="ko-KR" b="1" dirty="0" smtClean="0">
              <a:solidFill>
                <a:srgbClr val="C00000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“</a:t>
            </a:r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치킨</a:t>
            </a:r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”</a:t>
            </a:r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을 만드는 방법을 </a:t>
            </a:r>
            <a:r>
              <a:rPr lang="ko-KR" altLang="en-US" b="1" dirty="0" err="1" smtClean="0">
                <a:solidFill>
                  <a:srgbClr val="C00000"/>
                </a:solidFill>
                <a:latin typeface="Arial Black" panose="020B0A04020102020204" pitchFamily="34" charset="0"/>
              </a:rPr>
              <a:t>알려줘야겠군</a:t>
            </a:r>
            <a:r>
              <a:rPr lang="en-US" altLang="ko-K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10" name="직각 삼각형 9"/>
          <p:cNvSpPr/>
          <p:nvPr/>
        </p:nvSpPr>
        <p:spPr>
          <a:xfrm flipH="1">
            <a:off x="11075668" y="4797152"/>
            <a:ext cx="1116332" cy="206084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/>
          <p:cNvSpPr/>
          <p:nvPr/>
        </p:nvSpPr>
        <p:spPr>
          <a:xfrm rot="10800000" flipH="1">
            <a:off x="0" y="0"/>
            <a:ext cx="683568" cy="134076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803830" y="6030547"/>
            <a:ext cx="423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Arial Black" panose="020B0A04020102020204" pitchFamily="34" charset="0"/>
              </a:rPr>
              <a:t>OWNER(WEB PROGRAMER)</a:t>
            </a:r>
            <a:endParaRPr lang="en-US" altLang="ko-KR" b="1" dirty="0" smtClean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09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5" grpId="0"/>
      <p:bldP spid="16" grpId="0"/>
      <p:bldP spid="18" grpId="0"/>
      <p:bldP spid="17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365</Words>
  <Application>Microsoft Office PowerPoint</Application>
  <PresentationFormat>와이드스크린</PresentationFormat>
  <Paragraphs>73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Arial Black</vt:lpstr>
      <vt:lpstr>Office 테마</vt:lpstr>
      <vt:lpstr>WebBrowser   </vt:lpstr>
      <vt:lpstr>WebBrowser   </vt:lpstr>
      <vt:lpstr>WebBrowser   </vt:lpstr>
      <vt:lpstr>DomainNameServer</vt:lpstr>
      <vt:lpstr>Port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 N 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73</cp:revision>
  <dcterms:created xsi:type="dcterms:W3CDTF">2019-11-02T10:38:42Z</dcterms:created>
  <dcterms:modified xsi:type="dcterms:W3CDTF">2019-11-03T10:23:51Z</dcterms:modified>
</cp:coreProperties>
</file>