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6b1524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6b1524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6b15243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6b15243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6b15243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6b15243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94475" y="34681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-박재빈-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04600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●Aspect Oriented Programming</a:t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   ○</a:t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    </a:t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◎ 관점 지향 프로그래밍</a:t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    ○</a:t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146" y="622710"/>
            <a:ext cx="3007075" cy="339399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82288" y="3922300"/>
            <a:ext cx="1948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Class A,B,C 에 공통적으로 들어가는 부분을 Aspect X,Y,Z 로 모듈화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76100" y="1484275"/>
            <a:ext cx="39333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어떤 로직을 기준으로 핵심적인 관점, 부가적인 관점으로 나누어서 보고 그 관점을 기준으로 분리하여 각각공통된 로직이나 기능을 하나의 단위로 묶어놓고 Aspect 라는 모듈 형태로 만들어서 설계하고 개발하는 방식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26425" y="3124725"/>
            <a:ext cx="36918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  <a:latin typeface="Economica"/>
                <a:ea typeface="Economica"/>
                <a:cs typeface="Economica"/>
                <a:sym typeface="Economica"/>
              </a:rPr>
              <a:t>어플리케이션의 핵심기능을 따라 코딩하지 않고, 대신 부가적인 기능을 바라보고 부가기능 관점에서, 새로운 관점에서 바라볼 수 있게 해준다는 의미에서 관점 지향 프로그래밍 으로 불림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96500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Economica"/>
                <a:ea typeface="Economica"/>
                <a:cs typeface="Economica"/>
                <a:sym typeface="Economica"/>
              </a:rPr>
              <a:t>◎Inversion Of Control - 역전 제어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-"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객체의 생성부터 생명주기의 관리까지 모든 객체에 대한 제어권이 바뀐 것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Char char="-"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컨테이너 역활을 해주는 프레임워크에 제어의 권한을 넘김으로써 개발자의 코드가 신경써야 할것을 줄이는 전략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Char char="-"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프레임 워크 기반의 개발에서는 프레임워크 자신이 흐름을 제어하는 주체가 됨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@Component,@Repository,@Controller,@Service,@Autowired</a:t>
            </a:r>
            <a:endParaRPr sz="12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16625" y="2959275"/>
            <a:ext cx="5757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위와 같은 어노테이션을 사용해 인스턴스화(new ???) 해주지 않아도 프레임워크 내에서 맵핑된 어노테이션을 읽어서 메모리 생성을 한다.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72325"/>
            <a:ext cx="85206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Economica"/>
                <a:ea typeface="Economica"/>
                <a:cs typeface="Economica"/>
                <a:sym typeface="Economica"/>
              </a:rPr>
              <a:t>○Dependency Injection - 의존성 주입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-"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객체 자체가 아니라 Framework에 의해 객체의 의존성이 주입되는 설계 패턴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○의존성 주입 방법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◎Constructor Injection - 생성자를 통한 전달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&lt;constructor-arg ref=”test”&gt;&lt;/constructor-arg&gt; 를 사용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	◎Method(setter) Injection - setter() 를 통한 전달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	&lt;property&gt;&lt;/property&gt; 를 사용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	property 의 name = set 이 빠진 method 의 명칭, value = set 할 값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73950" y="2325150"/>
            <a:ext cx="4871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"지정하고자 하는 ID"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"클래스의 경로"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constructor-arg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"생성자의 파라메터 값"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constructor-arg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49400" y="3342150"/>
            <a:ext cx="4720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"지정하고자 하는 ID"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"클래스의 경로"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"set을 제외한 메소드의 이름"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9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ko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