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257" r:id="rId2"/>
    <p:sldId id="271" r:id="rId3"/>
    <p:sldId id="272" r:id="rId4"/>
    <p:sldId id="273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1844" autoAdjust="0"/>
  </p:normalViewPr>
  <p:slideViewPr>
    <p:cSldViewPr snapToGrid="0">
      <p:cViewPr varScale="1">
        <p:scale>
          <a:sx n="60" d="100"/>
          <a:sy n="60" d="100"/>
        </p:scale>
        <p:origin x="72" y="30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2019년 10월 8일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2019년 10월 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1.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상속이란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?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부모가 자식에 재산이 물려주는 것처럼 상위 클래스에서 하위 클래스로 클래스의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맴버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인스턴스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메소드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인스턴스 객체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를 물려주는 것을 의미합니다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/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</a:b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상속 선언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- extends </a:t>
            </a:r>
            <a:r>
              <a:rPr lang="ko-KR" altLang="en-US" sz="1200" b="1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상위클래스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위의 사진과 같이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extends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키워드와 상위 클래스를 선언하여 상속을 받을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</a:br>
            <a:endParaRPr lang="en-US" altLang="ko-KR" sz="120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특징 </a:t>
            </a:r>
          </a:p>
          <a:p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생성자와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초기화 블록은 상속되지 않고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,</a:t>
            </a:r>
          </a:p>
          <a:p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메소드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인스턴스 객체 만 물려준다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.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자손 클래스의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맴버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개수는 조상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크래스보다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항상 같거나 많다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그 이유로는 자손 클래스는 조상 클래스의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맴버를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사용가능하지만 조상 클래스는 자손 클래스의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맴버를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사용 못하기 때문이다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.;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02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부모객체로부터 받은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메소드를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자식객체에서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{ }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내부를 재구성 하는 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.</a:t>
            </a:r>
            <a:endParaRPr lang="ko-KR" altLang="en-US" dirty="0" smtClean="0">
              <a:effectLst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,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오버라이딩된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메소드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호출 시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부모객체의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메소드가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아닌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자식객체의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메소드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호출시키는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거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사용 규칙으로는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  <a:p>
            <a:pPr lvl="1"/>
            <a:r>
              <a:rPr lang="ko-KR" altLang="en-US" dirty="0" smtClean="0"/>
              <a:t>오버 라이딩 하고자 하는 메서드가 상위 클래스에 존재 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이름이 같아야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매개변수가 같아야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반환 타입이 같아야 한다</a:t>
            </a:r>
            <a:r>
              <a:rPr lang="en-US" altLang="ko-KR" dirty="0" smtClean="0"/>
              <a:t>.</a:t>
            </a:r>
          </a:p>
          <a:p>
            <a:endParaRPr lang="ko-KR" altLang="en-US" dirty="0" smtClean="0">
              <a:effectLst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이와 같은 작업을 왜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하냐면</a:t>
            </a:r>
            <a:endParaRPr lang="ko-KR" altLang="en-US" dirty="0" smtClean="0">
              <a:effectLst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자식 클래스에서 내용을 변경해야 할 상황이 올 때 사용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할 수 있고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dirty="0" smtClean="0"/>
              <a:t>하나의 코드로 여러 객체를 처리 할 수 있다는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부모로부터 받은 메서드의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입맛에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314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개요로는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같은 메서드라도 매개변수만 다르면 얼마든지 정의하고 사용할 수 있다</a:t>
            </a:r>
            <a:endParaRPr lang="en-US" altLang="ko-KR" dirty="0" smtClean="0"/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즉 같은 클래스내에서 같은 이름의 메서드를 사용하는 것 인데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규칙으로는 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  <a:p>
            <a:pPr lvl="1"/>
            <a:r>
              <a:rPr lang="ko-KR" altLang="en-US" dirty="0" smtClean="0"/>
              <a:t>메서드 이름이 같아야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매개변수의 개수 또는 타입이 달라야 한다</a:t>
            </a:r>
            <a:r>
              <a:rPr lang="en-US" altLang="ko-KR" dirty="0" smtClean="0"/>
              <a:t>.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왜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사용하냐면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실제로 개발을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하다보면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프로젝트가 커지고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여러사람과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공유하면서 개발하기 때문에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   </a:t>
            </a:r>
            <a:r>
              <a:rPr lang="ko-KR" altLang="en-US" sz="1200" b="1" i="1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오버로딩을 사용하지 않으면 작성하는 사람이나 사용하는 사람이나 이름 짓기도 어렵고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  <a:p>
            <a:r>
              <a:rPr lang="ko-KR" altLang="en-US" sz="1200" b="1" i="1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   알아보기도 힘이 들어서 효율성이 떨어집니다</a:t>
            </a:r>
            <a:r>
              <a:rPr lang="en-US" altLang="ko-KR" sz="1200" b="1" i="1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위와같은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이유로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  <a:p>
            <a:pPr lvl="1"/>
            <a:r>
              <a:rPr lang="ko-KR" altLang="en-US" dirty="0" smtClean="0"/>
              <a:t>메서드의 이름을 동일하게 만들어 프로그램의 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증가시킬 수 있다는 장점</a:t>
            </a:r>
            <a:r>
              <a:rPr lang="en-US" altLang="ko-KR" dirty="0" smtClean="0"/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이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 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65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694F25-D644-42F1-B3CC-9F453010BC16}" type="datetime4">
              <a:rPr lang="ko-KR" altLang="en-US" smtClean="0"/>
              <a:pPr/>
              <a:t>2019년 10월 8일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6B5C9-4B18-4F34-8E3E-FAD2AE1D9784}" type="datetime4">
              <a:rPr lang="ko-KR" altLang="en-US" smtClean="0"/>
              <a:pPr/>
              <a:t>2019년 10월 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A0385-CE73-423F-9B05-AF254D6215F2}" type="datetime4">
              <a:rPr lang="ko-KR" altLang="en-US" smtClean="0"/>
              <a:pPr/>
              <a:t>2019년 10월 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488AF3-E4C2-46C4-883C-60860EA77C5C}" type="datetime4">
              <a:rPr lang="ko-KR" altLang="en-US" smtClean="0"/>
              <a:pPr/>
              <a:t>2019년 10월 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6626D-13F9-4303-ACEA-CC76B0514040}" type="datetime4">
              <a:rPr lang="ko-KR" altLang="en-US" smtClean="0"/>
              <a:pPr/>
              <a:t>2019년 10월 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EDF400-A36F-4704-AF2F-BBAC0CF33C56}" type="datetime4">
              <a:rPr lang="ko-KR" altLang="en-US" smtClean="0"/>
              <a:pPr/>
              <a:t>2019년 10월 8일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1F0414-1742-40E5-BCBF-A637EDE2C2BF}" type="datetime4">
              <a:rPr lang="ko-KR" altLang="en-US" smtClean="0"/>
              <a:pPr/>
              <a:t>2019년 10월 8일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>
            <a:lvl1pPr>
              <a:defRPr/>
            </a:lvl1pPr>
          </a:lstStyle>
          <a:p>
            <a:fld id="{12D8F88E-7F41-4146-ADAC-5DDED3CCCDF5}" type="datetime4">
              <a:rPr lang="ko-KR" altLang="en-US" smtClean="0"/>
              <a:pPr/>
              <a:t>2019년 10월 8일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4992A-6B43-4D9C-91BA-45B4770FA9EC}" type="datetime4">
              <a:rPr lang="ko-KR" altLang="en-US" smtClean="0"/>
              <a:pPr/>
              <a:t>2019년 10월 8일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B5C94-FDA9-4D16-B72E-6A88FE13E8C6}" type="datetime4">
              <a:rPr lang="ko-KR" altLang="en-US" smtClean="0"/>
              <a:pPr/>
              <a:t>2019년 10월 8일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E5215-DDDB-4AE1-BB3B-7D32E26C92B4}" type="datetime4">
              <a:rPr lang="ko-KR" altLang="en-US" smtClean="0"/>
              <a:pPr/>
              <a:t>2019년 10월 8일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2019년 10월 8일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088" y="2222755"/>
            <a:ext cx="11277600" cy="1470025"/>
          </a:xfrm>
        </p:spPr>
        <p:txBody>
          <a:bodyPr rtlCol="0"/>
          <a:lstStyle/>
          <a:p>
            <a:pPr rtl="0"/>
            <a:r>
              <a:rPr lang="ko-KR" altLang="en-US" dirty="0" smtClean="0"/>
              <a:t>상속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,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오버로딩 에 대하여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ko-KR" dirty="0" smtClean="0"/>
          </a:p>
          <a:p>
            <a:pPr rtl="0"/>
            <a:r>
              <a:rPr lang="en-US" altLang="ko-KR" dirty="0" smtClean="0"/>
              <a:t>2019.10.08</a:t>
            </a:r>
          </a:p>
          <a:p>
            <a:pPr rtl="0"/>
            <a:r>
              <a:rPr lang="ko-KR" altLang="en-US" dirty="0" err="1" smtClean="0"/>
              <a:t>홍철기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상속 </a:t>
            </a:r>
            <a:r>
              <a:rPr lang="en-US" altLang="ko-KR" dirty="0"/>
              <a:t>(inheritance)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6561222" cy="4341875"/>
          </a:xfrm>
        </p:spPr>
        <p:txBody>
          <a:bodyPr rtlCol="0"/>
          <a:lstStyle/>
          <a:p>
            <a:pPr rtl="0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기존의 클래스를 재사용하여 새로운 클래스를 작성하는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구현 방법</a:t>
            </a:r>
            <a:endParaRPr lang="en-US" altLang="ko-KR" dirty="0"/>
          </a:p>
          <a:p>
            <a:pPr lvl="1"/>
            <a:r>
              <a:rPr lang="ko-KR" altLang="en-US" dirty="0" smtClean="0"/>
              <a:t>새로 작성하려는 클래스 </a:t>
            </a:r>
            <a:r>
              <a:rPr lang="en-US" altLang="ko-KR" dirty="0"/>
              <a:t>B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 받고자 하는 기존의 클래스 </a:t>
            </a:r>
            <a:r>
              <a:rPr lang="en-US" altLang="ko-KR" dirty="0" smtClean="0"/>
              <a:t>A </a:t>
            </a:r>
            <a:r>
              <a:rPr lang="ko-KR" altLang="en-US" dirty="0" smtClean="0"/>
              <a:t>라면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Class </a:t>
            </a:r>
            <a:r>
              <a:rPr lang="en-US" altLang="ko-KR" dirty="0"/>
              <a:t>B</a:t>
            </a:r>
            <a:r>
              <a:rPr lang="en-US" altLang="ko-KR" dirty="0" smtClean="0"/>
              <a:t> extends </a:t>
            </a:r>
            <a:r>
              <a:rPr lang="en-US" altLang="ko-KR" dirty="0"/>
              <a:t>A</a:t>
            </a:r>
            <a:r>
              <a:rPr lang="en-US" altLang="ko-KR" dirty="0" smtClean="0"/>
              <a:t>{ }</a:t>
            </a:r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생성자와</a:t>
            </a:r>
            <a:r>
              <a:rPr lang="ko-KR" altLang="en-US" dirty="0" smtClean="0"/>
              <a:t> 초기화 블록은 상속되지 않는다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자손 클래스의 멤버 개수는 조상 클래스보다 항상 같거나 많다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</p:txBody>
      </p:sp>
      <p:pic>
        <p:nvPicPr>
          <p:cNvPr id="1026" name="Picture 2" descr="관련 이미지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254" y="1491916"/>
            <a:ext cx="3877216" cy="48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8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오버 라이딩</a:t>
            </a:r>
            <a:r>
              <a:rPr lang="en-US" altLang="ko-KR" dirty="0"/>
              <a:t>(overriding)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6561222" cy="4341875"/>
          </a:xfrm>
        </p:spPr>
        <p:txBody>
          <a:bodyPr rtlCol="0"/>
          <a:lstStyle/>
          <a:p>
            <a:pPr rtl="0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부모객체로부터 받은 메서드를 자식객체에서 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{ } </a:t>
            </a:r>
            <a:r>
              <a:rPr lang="ko-KR" altLang="en-US" dirty="0" smtClean="0"/>
              <a:t>내부를 재구성 하는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오버 라이딩 하고자 하는 </a:t>
            </a:r>
            <a:r>
              <a:rPr lang="ko-KR" altLang="en-US" dirty="0"/>
              <a:t>메</a:t>
            </a:r>
            <a:r>
              <a:rPr lang="ko-KR" altLang="en-US" dirty="0" smtClean="0"/>
              <a:t>서드가 상위 클래스에 존재 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이름이 같아야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매개변수가 같아야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반환 타입이 같아야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코드로 여러 객체를 처리 할 수 있다는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부모로부터 받은 메서드의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입맛에 맞게 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70822" y="1676400"/>
            <a:ext cx="4705350" cy="47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1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오버 로딩</a:t>
            </a:r>
            <a:r>
              <a:rPr lang="en-US" altLang="ko-KR" dirty="0" smtClean="0"/>
              <a:t>(overloading)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6561222" cy="4341875"/>
          </a:xfrm>
        </p:spPr>
        <p:txBody>
          <a:bodyPr rtlCol="0"/>
          <a:lstStyle/>
          <a:p>
            <a:pPr rtl="0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메서드라도 매개변수만 다르면 얼마든지 정의하고 사용할 수 있다</a:t>
            </a:r>
            <a:endParaRPr lang="en-US" altLang="ko-KR" dirty="0"/>
          </a:p>
          <a:p>
            <a:r>
              <a:rPr lang="ko-KR" altLang="en-US" dirty="0" smtClean="0"/>
              <a:t>규칙</a:t>
            </a:r>
            <a:endParaRPr lang="en-US" altLang="ko-KR" dirty="0"/>
          </a:p>
          <a:p>
            <a:pPr lvl="1"/>
            <a:r>
              <a:rPr lang="ko-KR" altLang="en-US" dirty="0" smtClean="0"/>
              <a:t>메서드 이름이 같아야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매개변수의 개수 또는 타입이 달라야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장점</a:t>
            </a:r>
            <a:endParaRPr lang="en-US" altLang="ko-KR" dirty="0"/>
          </a:p>
          <a:p>
            <a:pPr lvl="1"/>
            <a:r>
              <a:rPr lang="ko-KR" altLang="en-US" dirty="0" smtClean="0"/>
              <a:t>메서드의 이름을 동일하게 만들어 프로그램의 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증가시킬 수 있다는 장점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822" y="1940593"/>
            <a:ext cx="44481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5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79</TotalTime>
  <Words>313</Words>
  <Application>Microsoft Office PowerPoint</Application>
  <PresentationFormat>와이드스크린</PresentationFormat>
  <Paragraphs>83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Georgia</vt:lpstr>
      <vt:lpstr>Wingdings 2</vt:lpstr>
      <vt:lpstr>교육 프레젠테이션</vt:lpstr>
      <vt:lpstr>상속, 오버라이딩,  오버로딩 에 대하여</vt:lpstr>
      <vt:lpstr>상속 (inheritance)</vt:lpstr>
      <vt:lpstr>오버 라이딩(overriding)</vt:lpstr>
      <vt:lpstr>오버 로딩(overloading)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상속, 오버라이딩,  오버로딩 에 대하여</dc:title>
  <dc:creator>홍 철기</dc:creator>
  <cp:lastModifiedBy>홍 철기</cp:lastModifiedBy>
  <cp:revision>7</cp:revision>
  <dcterms:created xsi:type="dcterms:W3CDTF">2019-10-08T07:25:45Z</dcterms:created>
  <dcterms:modified xsi:type="dcterms:W3CDTF">2019-10-08T08:44:56Z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