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95%A0%ED%94%8C%EB%A6%AC%EC%BC%80%EC%9D%B4%EC%85%9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55BF0-96BB-4CEC-9CDB-DB0B518B7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17856"/>
            <a:ext cx="7766936" cy="1646302"/>
          </a:xfrm>
        </p:spPr>
        <p:txBody>
          <a:bodyPr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Ajax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란 무엇인가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B06495-46A0-4855-8ADD-F02778728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/>
                </a:solidFill>
                <a:latin typeface="+mj-ea"/>
                <a:ea typeface="+mj-ea"/>
              </a:rPr>
              <a:t>최선호</a:t>
            </a:r>
          </a:p>
        </p:txBody>
      </p:sp>
    </p:spTree>
    <p:extLst>
      <p:ext uri="{BB962C8B-B14F-4D97-AF65-F5344CB8AC3E}">
        <p14:creationId xmlns:p14="http://schemas.microsoft.com/office/powerpoint/2010/main" val="321344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C6B4E9-315F-43A9-A96C-A047754B4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-513559"/>
            <a:ext cx="4095750" cy="29527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04BA0A-BD74-440C-A3F0-9D206095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의 의미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9C453-3531-45C9-84E8-CB2F8D34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는 </a:t>
            </a:r>
            <a:r>
              <a:rPr lang="en-US" altLang="ko-KR" dirty="0"/>
              <a:t>JavaScript</a:t>
            </a:r>
            <a:r>
              <a:rPr lang="ko-KR" altLang="en-US" dirty="0"/>
              <a:t>의 </a:t>
            </a:r>
            <a:r>
              <a:rPr lang="ko-KR" altLang="en-US" dirty="0" err="1"/>
              <a:t>라이브러리중</a:t>
            </a:r>
            <a:r>
              <a:rPr lang="ko-KR" altLang="en-US" dirty="0"/>
              <a:t> 하나로 </a:t>
            </a:r>
            <a:r>
              <a:rPr lang="en-US" altLang="ko-KR" dirty="0"/>
              <a:t>Asynchronous </a:t>
            </a:r>
            <a:r>
              <a:rPr lang="en-US" altLang="ko-KR" dirty="0" err="1"/>
              <a:t>Javascript</a:t>
            </a:r>
            <a:r>
              <a:rPr lang="en-US" altLang="ko-KR" dirty="0"/>
              <a:t> And Xml(</a:t>
            </a:r>
            <a:r>
              <a:rPr lang="ko-KR" altLang="en-US" dirty="0"/>
              <a:t>비동기식 자바스크립트와 </a:t>
            </a:r>
            <a:r>
              <a:rPr lang="en-US" altLang="ko-KR" dirty="0"/>
              <a:t>xml)</a:t>
            </a:r>
            <a:r>
              <a:rPr lang="ko-KR" altLang="en-US" dirty="0"/>
              <a:t>의 약자입니다</a:t>
            </a:r>
            <a:r>
              <a:rPr lang="en-US" altLang="ko-KR" dirty="0"/>
              <a:t>. </a:t>
            </a:r>
          </a:p>
          <a:p>
            <a:endParaRPr lang="en-US" altLang="ko-KR" dirty="0"/>
          </a:p>
          <a:p>
            <a:r>
              <a:rPr lang="ko-KR" altLang="en-US" dirty="0"/>
              <a:t> 브라우저가 가지고있는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객체를 이용해서 전체 페이지를 새로 고치지 않고도 페이지의 일부만을 위한 데이터를 </a:t>
            </a:r>
            <a:r>
              <a:rPr lang="ko-KR" altLang="en-US" dirty="0" err="1"/>
              <a:t>로드하는</a:t>
            </a:r>
            <a:r>
              <a:rPr lang="ko-KR" altLang="en-US" dirty="0"/>
              <a:t> 기법</a:t>
            </a:r>
          </a:p>
        </p:txBody>
      </p:sp>
    </p:spTree>
    <p:extLst>
      <p:ext uri="{BB962C8B-B14F-4D97-AF65-F5344CB8AC3E}">
        <p14:creationId xmlns:p14="http://schemas.microsoft.com/office/powerpoint/2010/main" val="138530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93319-EB2E-4C84-9873-34BAD931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 비동기</a:t>
            </a:r>
            <a:r>
              <a:rPr lang="en-US" altLang="ko-KR" b="1" dirty="0"/>
              <a:t>(async)</a:t>
            </a:r>
            <a:r>
              <a:rPr lang="ko-KR" altLang="en-US" b="1" dirty="0"/>
              <a:t>방식이란</a:t>
            </a:r>
            <a:r>
              <a:rPr lang="en-US" altLang="ko-KR" b="1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458E2-29E7-4D94-9842-A7D82A2C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웹페이지를 </a:t>
            </a:r>
            <a:r>
              <a:rPr lang="ko-KR" altLang="en-US" dirty="0" err="1"/>
              <a:t>리로드하지</a:t>
            </a:r>
            <a:r>
              <a:rPr lang="ko-KR" altLang="en-US" dirty="0"/>
              <a:t> 않고 데이터를 불러오는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장점은 페이지 리로드의 경우 전체 리소스를 다시 불러와야 하는데 이미지</a:t>
            </a:r>
            <a:r>
              <a:rPr lang="en-US" altLang="ko-KR" dirty="0"/>
              <a:t>, </a:t>
            </a:r>
            <a:r>
              <a:rPr lang="ko-KR" altLang="en-US" dirty="0"/>
              <a:t>스크립트 </a:t>
            </a:r>
            <a:r>
              <a:rPr lang="en-US" altLang="ko-KR" dirty="0"/>
              <a:t>, </a:t>
            </a:r>
            <a:r>
              <a:rPr lang="ko-KR" altLang="en-US" dirty="0"/>
              <a:t>기타 </a:t>
            </a:r>
            <a:r>
              <a:rPr lang="ko-KR" altLang="en-US" dirty="0" err="1"/>
              <a:t>코드등을</a:t>
            </a:r>
            <a:r>
              <a:rPr lang="ko-KR" altLang="en-US" dirty="0"/>
              <a:t> 모두 </a:t>
            </a:r>
            <a:r>
              <a:rPr lang="ko-KR" altLang="en-US" dirty="0" err="1"/>
              <a:t>재요청할</a:t>
            </a:r>
            <a:r>
              <a:rPr lang="ko-KR" altLang="en-US" dirty="0"/>
              <a:t> 경우 불필요한 리소스 낭비가 발생하게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비동기식 방식을 이용할 경우 필요한 부분만 불러와 사용할 수 있는 큰 장점이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41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85E50-A251-49D0-8054-DE59C260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8A7FC-07DD-4F01-A434-3DA32D6E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/>
              <a:t>1. </a:t>
            </a:r>
            <a:r>
              <a:rPr lang="ko-KR" altLang="en-US" dirty="0"/>
              <a:t>웹페이지의 속도향상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2. </a:t>
            </a:r>
            <a:r>
              <a:rPr lang="ko-KR" altLang="en-US" dirty="0"/>
              <a:t>서버의 처리가 완료 </a:t>
            </a:r>
            <a:r>
              <a:rPr lang="ko-KR" altLang="en-US" dirty="0" err="1"/>
              <a:t>될때까지</a:t>
            </a:r>
            <a:r>
              <a:rPr lang="ko-KR" altLang="en-US" dirty="0"/>
              <a:t> 기다리지 않고 처리 가능하다</a:t>
            </a:r>
            <a:r>
              <a:rPr lang="en-US" altLang="ko-KR" dirty="0"/>
              <a:t>.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3. </a:t>
            </a:r>
            <a:r>
              <a:rPr lang="ko-KR" altLang="en-US" dirty="0"/>
              <a:t>서버에서 </a:t>
            </a:r>
            <a:r>
              <a:rPr lang="en-US" altLang="ko-KR" dirty="0"/>
              <a:t>Data</a:t>
            </a:r>
            <a:r>
              <a:rPr lang="ko-KR" altLang="en-US" dirty="0"/>
              <a:t>만 전송해면 되므로 전체적인 코딩의 양이 줄어든다</a:t>
            </a:r>
            <a:r>
              <a:rPr lang="en-US" altLang="ko-KR" dirty="0"/>
              <a:t>.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4. </a:t>
            </a:r>
            <a:r>
              <a:rPr lang="ko-KR" altLang="en-US" dirty="0"/>
              <a:t>기존 웹에서는 불가능했던 다양한 </a:t>
            </a:r>
            <a:r>
              <a:rPr lang="en-US" altLang="ko-KR" dirty="0"/>
              <a:t>UI</a:t>
            </a:r>
            <a:r>
              <a:rPr lang="ko-KR" altLang="en-US" dirty="0"/>
              <a:t>를 가능하게 해준다</a:t>
            </a:r>
            <a:r>
              <a:rPr lang="en-US" altLang="ko-KR" dirty="0"/>
              <a:t>. </a:t>
            </a:r>
          </a:p>
          <a:p>
            <a:pPr marL="0" indent="0" latinLnBrk="0">
              <a:buNone/>
            </a:pPr>
            <a:r>
              <a:rPr lang="en-US" altLang="ko-KR" dirty="0"/>
              <a:t>	Ex)</a:t>
            </a:r>
            <a:r>
              <a:rPr lang="ko-KR" altLang="en-US" dirty="0"/>
              <a:t>사진의 제목이나 태그를 페이지 </a:t>
            </a:r>
            <a:r>
              <a:rPr lang="ko-KR" altLang="en-US" dirty="0" err="1"/>
              <a:t>리로드</a:t>
            </a:r>
            <a:r>
              <a:rPr lang="ko-KR" altLang="en-US" dirty="0"/>
              <a:t> 없이 수정할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58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85E50-A251-49D0-8054-DE59C260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의 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8A7FC-07DD-4F01-A434-3DA32D6E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/>
              <a:t>1. </a:t>
            </a:r>
            <a:r>
              <a:rPr lang="ko-KR" altLang="en-US" dirty="0"/>
              <a:t>히스토리 관리가 안 된다</a:t>
            </a:r>
            <a:r>
              <a:rPr lang="en-US" altLang="ko-KR" dirty="0"/>
              <a:t>. (</a:t>
            </a:r>
            <a:r>
              <a:rPr lang="ko-KR" altLang="en-US" dirty="0"/>
              <a:t>보안에 더 신경을 써야한다</a:t>
            </a:r>
            <a:r>
              <a:rPr lang="en-US" altLang="ko-KR" dirty="0"/>
              <a:t>.)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2. </a:t>
            </a:r>
            <a:r>
              <a:rPr lang="ko-KR" altLang="en-US" dirty="0"/>
              <a:t>연속으로 데이터를 요청하면 서버 부하가 증가할 수 있다</a:t>
            </a:r>
            <a:r>
              <a:rPr lang="en-US" altLang="ko-KR" dirty="0"/>
              <a:t>.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3. </a:t>
            </a:r>
            <a:r>
              <a:rPr lang="en-US" altLang="ko-KR" dirty="0" err="1"/>
              <a:t>XMLHttpRequest</a:t>
            </a:r>
            <a:r>
              <a:rPr lang="ko-KR" altLang="en-US" dirty="0"/>
              <a:t>를 통해 통신을 하는 경우사용자에게 아무런 진행 정보가 주어지지 않는다</a:t>
            </a:r>
            <a:r>
              <a:rPr lang="en-US" altLang="ko-KR" dirty="0"/>
              <a:t>. </a:t>
            </a:r>
            <a:r>
              <a:rPr lang="ko-KR" altLang="en-US" dirty="0"/>
              <a:t>그래서 아직 요청이 완료되지 않았는데 사용자가 페이지를 떠나거나 오작동할 우려가 발생하게 된다</a:t>
            </a:r>
            <a:r>
              <a:rPr lang="en-US" altLang="ko-KR" dirty="0"/>
              <a:t>.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02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312B7-0A06-44A6-A189-AAFB246D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7511B-0E12-440A-91CD-A7DA249F0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41420" cy="388077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</a:rPr>
              <a:t>Ajax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란 </a:t>
            </a:r>
            <a:r>
              <a:rPr lang="ko-KR" altLang="en-US" sz="2800" dirty="0" err="1">
                <a:latin typeface="굴림" panose="020B0600000101010101" pitchFamily="50" charset="-127"/>
                <a:ea typeface="굴림" panose="020B0600000101010101" pitchFamily="50" charset="-127"/>
              </a:rPr>
              <a:t>비동기적인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hlinkClick r:id="rId2" tooltip="웹 애플리케이션"/>
              </a:rPr>
              <a:t>웹 애플리케이션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의 제작을 위한 것으로 자체가 하나의 특정한 기술을 말하는 것이 아니며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함께 사용하는 기술의 묶음을 지칭하는 용어</a:t>
            </a:r>
          </a:p>
        </p:txBody>
      </p:sp>
    </p:spTree>
    <p:extLst>
      <p:ext uri="{BB962C8B-B14F-4D97-AF65-F5344CB8AC3E}">
        <p14:creationId xmlns:p14="http://schemas.microsoft.com/office/powerpoint/2010/main" val="376578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EBCA40-7C08-4942-BAAD-51A6BFB9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595" y="2988666"/>
            <a:ext cx="3429000" cy="3429000"/>
          </a:xfrm>
          <a:prstGeom prst="rect">
            <a:avLst/>
          </a:prstGeom>
        </p:spPr>
      </p:pic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BC928121-7885-4E97-9196-7CFD9B6DB109}"/>
              </a:ext>
            </a:extLst>
          </p:cNvPr>
          <p:cNvSpPr/>
          <p:nvPr/>
        </p:nvSpPr>
        <p:spPr>
          <a:xfrm>
            <a:off x="3327816" y="2293496"/>
            <a:ext cx="3312826" cy="1558977"/>
          </a:xfrm>
          <a:prstGeom prst="wedgeEllipseCallout">
            <a:avLst>
              <a:gd name="adj1" fmla="val 29846"/>
              <a:gd name="adj2" fmla="val 64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latin typeface="HY엽서L" panose="02030600000101010101" pitchFamily="18" charset="-127"/>
                <a:ea typeface="HY엽서L" panose="02030600000101010101" pitchFamily="18" charset="-127"/>
                <a:cs typeface="Arial" panose="020B0604020202020204" pitchFamily="34" charset="0"/>
              </a:rPr>
              <a:t>끝</a:t>
            </a:r>
            <a:r>
              <a:rPr lang="en-US" altLang="ko-KR" sz="5400" dirty="0">
                <a:latin typeface="HY엽서L" panose="02030600000101010101" pitchFamily="18" charset="-127"/>
                <a:ea typeface="HY엽서L" panose="02030600000101010101" pitchFamily="18" charset="-127"/>
                <a:cs typeface="Arial" panose="020B0604020202020204" pitchFamily="34" charset="0"/>
              </a:rPr>
              <a:t>!!!</a:t>
            </a:r>
            <a:endParaRPr lang="ko-KR" altLang="en-US" sz="5400" dirty="0">
              <a:latin typeface="HY엽서L" panose="02030600000101010101" pitchFamily="18" charset="-127"/>
              <a:ea typeface="HY엽서L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10159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227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HY엽서L</vt:lpstr>
      <vt:lpstr>굴림</vt:lpstr>
      <vt:lpstr>맑은 고딕</vt:lpstr>
      <vt:lpstr>Arial</vt:lpstr>
      <vt:lpstr>Trebuchet MS</vt:lpstr>
      <vt:lpstr>Wingdings 3</vt:lpstr>
      <vt:lpstr>패싯</vt:lpstr>
      <vt:lpstr>Ajax란 무엇인가?</vt:lpstr>
      <vt:lpstr>Ajax의 의미</vt:lpstr>
      <vt:lpstr> 비동기(async)방식이란?</vt:lpstr>
      <vt:lpstr>Ajax의 장점</vt:lpstr>
      <vt:lpstr>Ajax의 단점</vt:lpstr>
      <vt:lpstr>요약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5</cp:revision>
  <dcterms:created xsi:type="dcterms:W3CDTF">2019-12-02T15:26:21Z</dcterms:created>
  <dcterms:modified xsi:type="dcterms:W3CDTF">2019-12-02T15:47:01Z</dcterms:modified>
</cp:coreProperties>
</file>