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05d7ab1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05d7ab1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05d7ab1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05d7ab1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05d7ab1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05d7ab1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05d7ab1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05d7ab1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05d7ab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05d7ab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05d7ab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05d7ab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44250" y="1265799"/>
            <a:ext cx="3054600" cy="18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&amp;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LINUX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901525" y="4199175"/>
            <a:ext cx="1175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박재빈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54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Windows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802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◎ </a:t>
            </a:r>
            <a:r>
              <a:rPr lang="ko" sz="1400">
                <a:latin typeface="Economica"/>
                <a:ea typeface="Economica"/>
                <a:cs typeface="Economica"/>
                <a:sym typeface="Economica"/>
              </a:rPr>
              <a:t>Microsoft 에서 개발한 컴퓨터 운영 체제(OS) 이자 전국적으로 가장 대표적인 운영체제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50" y="2013125"/>
            <a:ext cx="6640751" cy="26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24870" l="0" r="1400" t="17020"/>
          <a:stretch/>
        </p:blipFill>
        <p:spPr>
          <a:xfrm>
            <a:off x="5281875" y="1185525"/>
            <a:ext cx="3449750" cy="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854600" y="986175"/>
            <a:ext cx="97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로고 변천사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117275" y="1473975"/>
            <a:ext cx="27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13725" y="1316025"/>
            <a:ext cx="3857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mac os 제외 18년 9월~19년 9월까지 OS시장의 79.1%를 장악중이다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35400"/>
            <a:ext cx="85206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/>
              <a:t>Windows</a:t>
            </a:r>
            <a:endParaRPr sz="3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849900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특징 -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ㆍGUI(그래픽 사용자 인터페이스) - 키보드로 명령어를 직접 입력하지않고, 마우스로 아이콘,메뉴 를 선택해서 작업을 수행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</a:t>
            </a: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선점형 멀티태스킹(Preemptive Multi-Tasking) - 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동시에 여러개의 프로그램을 실행하는 멀티태스킹(멀티 프로그래밍)</a:t>
            </a: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을 하면서 운영 체제가 각 작업의 CPU 이용시간을 제어하여 응용</a:t>
            </a:r>
            <a:endParaRPr sz="10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프로그램 실행 중 문제가 발생하면 해당 프로그램을 강제 종료시키고 모든 시스템 자원을 반환하는 방식</a:t>
            </a:r>
            <a:endParaRPr sz="10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</a:t>
            </a: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PnP(Plug and Play, 자동감지 기능)사용</a:t>
            </a:r>
            <a:endParaRPr sz="10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컴퓨터 시스템에 프린터나 사운드 카드 등의 하드웨어를 설치했을 때, 해당 하드웨어를 사용하는 데 필요한 시스템 환경을 운영체제가 자동으로 </a:t>
            </a:r>
            <a:endParaRPr sz="10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구성해주는 기능</a:t>
            </a:r>
            <a:endParaRPr sz="10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ㆍ255자의 긴 파일명 - 최대 255자, 한글은 127자 까지 가능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</a:t>
            </a:r>
            <a:r>
              <a:rPr lang="ko" sz="10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Single user mode - 컴퓨터 한대를 한 이용자가 독점해서 사용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5200"/>
            <a:ext cx="85206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/>
              <a:t>Windows</a:t>
            </a:r>
            <a:endParaRPr sz="3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60600"/>
            <a:ext cx="85206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애플과의 소송전</a:t>
            </a:r>
            <a:endParaRPr i="1"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ko" sz="1300"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애플이 1984년 GUI 를 사용해 만든 개인용 컴퓨터 매킨토시 를 내놓으면서 휴지통 아이콘, 창겹침 등 GUI 중에서 자신들이 직접 개발한 요소들의 특허를 등록했는데, 그 후로 그런 GUI 를 사용한 마이크로소프트사를 고소한 사건이다.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-당시 애플은 마이크로소프트와 새로운 OS 개발에 협력하는 조건으로 몇 애플 GUI 특허의 일부를 사용하는 계약을 체결했는데 계약서에 기간을 명시하지 않았다. 그 후 1회에 한에서 사용이 허락되었다는 애플의 주장과 기간이 없으니 무기한으로 사용가능하다는 마이크로소프트의 주장으로 고소까지 가게 되고, 마이크로소프트는 제록스 에 도움을 청한다.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-도움요청을 받은 제록스사는 오래된 서류까지 뒤져가며 자신들이 GUI 원천 특허를 가지고 있음을 발견했고, 그를 통해 애플을 고소해버린다.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-애플은 제록스와의 계약을 통해 GUI에 대한 권리는 자신들에게 있다고 주장했지만, 특허자체를 양도하는 합의는 아니였기에 받아들여지지 않았다.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latin typeface="Economica"/>
                <a:ea typeface="Economica"/>
                <a:cs typeface="Economica"/>
                <a:sym typeface="Economica"/>
              </a:rPr>
              <a:t>-결국 1</a:t>
            </a: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심에서 마이크로소프트가 승소하였고, 2심으로 넘어갔으나 스티브 잡스 와 빌게이츠가 합의를 통해 소송을 취하하게 된다.</a:t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LINUX</a:t>
            </a:r>
            <a:endParaRPr sz="36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71500" y="978225"/>
            <a:ext cx="85206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Economica"/>
                <a:ea typeface="Economica"/>
                <a:cs typeface="Economica"/>
                <a:sym typeface="Economica"/>
              </a:rPr>
              <a:t>◎리누스 토르발스(</a:t>
            </a:r>
            <a:r>
              <a:rPr lang="ko" sz="11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Linus Benedict Torvalds) 가 커뮤니티 주체로 개발한 운영체제(OS), UNIX운영체제를 기반으로 만들어짐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소스코드가 공개되어 있는 대표적인 오픈 소스 소프트웨어이다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810550" y="615825"/>
            <a:ext cx="133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LINUX = linus * unix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450" y="3485349"/>
            <a:ext cx="274947" cy="14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200" y="1446361"/>
            <a:ext cx="2038450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5449" l="0" r="0" t="11980"/>
          <a:stretch/>
        </p:blipFill>
        <p:spPr>
          <a:xfrm>
            <a:off x="955525" y="1866525"/>
            <a:ext cx="3616476" cy="27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572000" y="3154925"/>
            <a:ext cx="1477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Android 의 기반은 리눅스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LINUX</a:t>
            </a:r>
            <a:endParaRPr sz="36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1095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Economica"/>
                <a:ea typeface="Economica"/>
                <a:cs typeface="Economica"/>
                <a:sym typeface="Economica"/>
              </a:rPr>
              <a:t>특징-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ㆍLINUX 는 공개 운영 체제이다 - 오픈소스이므로 누구든 어떤 목적으로든 이용 가능하다.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     리눅스 이용 계열은 크게 레드햇 계열(Red Hat, CentOs)과 데비안 계열(Debian,Ubuntu) 이 있음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</a:t>
            </a:r>
            <a:r>
              <a:rPr lang="ko" sz="10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Multi-user : 여러 사용자가 동시에 하나의 시스템 접근 가능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ㆍCUI 와 GUI 동시 지원 - 키보드로 문자를 입력받는 커맨드 방식과 X 윈도우즈를 활용한 그래픽 인터페이스 까지 지원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ㆍ다양한 네트워킹 기술을 지원해 서버용 OS로 적합함.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ㆍ뛰어난 보안성 - 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    “리눅스가 가장 안전한 운영체제인 이유는 오픈소스이기 때문이다. 누구나 코드를 검토, 버그나 백도어가 없는지 확인해 이를 없앨 수 있다는 점이 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latin typeface="Economica"/>
                <a:ea typeface="Economica"/>
                <a:cs typeface="Economica"/>
                <a:sym typeface="Economica"/>
              </a:rPr>
              <a:t>      장점이다"</a:t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5000"/>
            <a:ext cx="85206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LINUX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49900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리눅스 민트 해킹 사건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" y="1205466"/>
            <a:ext cx="1653724" cy="1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320600" y="1185425"/>
            <a:ext cx="6097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875" y="1263313"/>
            <a:ext cx="5974351" cy="9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763500" y="2481325"/>
            <a:ext cx="7494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-해커가 이미지로 위장한 설치 파일을 제공하여 다운받은 유저의 PC에 직접 접근할 수 있는 경로를 가지게 됨.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-”수백명의 사용자”가 다운로드 받은 걸로 추정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-빠른 후속조치(사이트 일시정지 등)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