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c4029d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bc4029d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c4029da0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c4029da0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c4029da0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c4029da0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c4029da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c4029da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5816791" cy="27891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34732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Kim jongseo</a:t>
            </a:r>
            <a:endParaRPr sz="30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란</a:t>
            </a:r>
            <a:r>
              <a:rPr lang="ko"/>
              <a:t>?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브라우저가 가지고있는 XMLHttpRequest를 이용해서 전체 페이지를 다시 불러올 필요없이 페이지의 일부만의 데이터를 로드하는 기법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JavaScript를 사용한 비동기통신, 클라이언트와 서버간에 XML데이터를 주고받는 기술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Asynchronous Javascript And Xml</a:t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200"/>
              <a:t>(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비동기식 자바스크립트와</a:t>
            </a:r>
            <a:r>
              <a:rPr lang="ko" sz="1200"/>
              <a:t> XML)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왜 사용하는가?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페이지는 브라우저에서 Form을 채우고 이를 submit하면 서버가 요청된 내용에 따라 데이터를 작성한것을 나타낸다.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요청한 페이지나 응답받는 페이지는 </a:t>
            </a: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유사한 내용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을 가지고 있어서 결과적으로 </a:t>
            </a: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중복된 코드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를 전송받음으로 </a:t>
            </a: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대역폭을 낭비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한다.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대역폭의 낭비는 금전적 </a:t>
            </a: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손실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과 사용자와 상호반응을 어렵게 만든다.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왜 사용하는가?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반면에 Ajax는 </a:t>
            </a: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필요한 데이터만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을 요청해서 처리할 수 있다.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서버가 전적으로 하던 데이터처리를 일부분 클라이언트쪽에서  처리한다.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교환되는 데이터량과 데이터 처리량이 줄어들어 </a:t>
            </a: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응답성이 좋아진다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수많은 클라이언트에 대해서 일어나기 때문에 전체적인 서버의 데이터 처리량도 줄어들게 된다.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AJAX의 장 ◽ 단점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장점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Font typeface="Malgun Gothic"/>
              <a:buChar char="●"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웹페이지의 속도향상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●"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서버 처리를 기다리지않고 비동기 요청 가능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●"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전체적인 코딩의 양 감소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Malgun Gothic"/>
                <a:ea typeface="Malgun Gothic"/>
                <a:cs typeface="Malgun Gothic"/>
                <a:sym typeface="Malgun Gothic"/>
              </a:rPr>
              <a:t>단점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Font typeface="Malgun Gothic"/>
              <a:buChar char="●"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페이지 이동없는 통신으로 인한 보안상의 문제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●"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요청을 남발하면 역으로 서버 부하가 늘 수 있음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