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beb20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beb20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a83d2b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a83d2b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69db2b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a69db2b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69db2b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69db2b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69db2b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69db2b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/>
              <a:t>AOP, IOC, DI</a:t>
            </a:r>
            <a:endParaRPr sz="5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Kim jongseo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825" y="2611319"/>
            <a:ext cx="3038475" cy="224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94" y="2631094"/>
            <a:ext cx="2970825" cy="22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Aspect Oriented Programming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관점 지향 프로그래밍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핵심 기능을 보완해주는 반복적인 부가 기능들을 분리하여 관리하는 방법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034850" y="3274338"/>
            <a:ext cx="1074300" cy="9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18B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스프링</a:t>
            </a:r>
            <a:r>
              <a:rPr lang="ko"/>
              <a:t> AOP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의 특징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접근제어 및 부가기능을 추가하기 위해 프록시 객체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스프링 빈에만 AOP를 적용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중복코드, 프록시 클래스 작성의 번거로움, 객체 간 관계 복잡도 증가 등의 해결책을 지원하는것이 목적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925" y="292625"/>
            <a:ext cx="3537975" cy="3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Inversion Of Control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제어의 역전(역전제어)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개발자가 하던 인스턴스 생성부터 소멸까지의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생명주기 관리를 컨테이너가 대신 해주는것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컨테이너에게 제어권한을 넘겨 개발자가 신경써야 할 것을 줄이는 방법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컨테이너는 configuration metadata를 통해 어떤 객체를 초기화하고 설정하며 만들지 결정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IOC?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Dependency Injection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의존성 주입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A 클래스 내부에 B 클래스를 포함시키면 A클래스는 B클래스에 의존적이다.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=  A가 작동하기 위해서는 B가  필요하다.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각 클래스 사이의 의존관계를 빈 설정 정보를 바탕으로 컨테이너가 연결해주는것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의 분류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25200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Setter Injection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클래스 사이의 의존관계를 연결시키기 위해 Setter메소드를 이용하는 방법 (JavaBean-style setter)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property tag 사용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6312300" y="1152475"/>
            <a:ext cx="2520000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Method </a:t>
            </a:r>
            <a:r>
              <a:rPr lang="ko" sz="2000"/>
              <a:t>Injection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singleton(싱글톤) 인스턴스와 non singleton의 의존관계를 연결시킬 필요가 있을때 사용하는 방법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3239600" y="1152475"/>
            <a:ext cx="25200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Constructor </a:t>
            </a:r>
            <a:r>
              <a:rPr lang="ko" sz="2000"/>
              <a:t>Injection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클래스 사이의 의존관계를 연결시키기 위해 Constructor를 이용하는 방법 (constructor-argument)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Constructor-arg tag 사용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