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handoutMasterIdLst>
    <p:handoutMasterId r:id="rId7"/>
  </p:handoutMasterIdLst>
  <p:sldIdLst>
    <p:sldId id="257" r:id="rId2"/>
    <p:sldId id="271" r:id="rId3"/>
    <p:sldId id="274" r:id="rId4"/>
    <p:sldId id="275" r:id="rId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248" autoAdjust="0"/>
  </p:normalViewPr>
  <p:slideViewPr>
    <p:cSldViewPr snapToGrid="0">
      <p:cViewPr varScale="1">
        <p:scale>
          <a:sx n="36" d="100"/>
          <a:sy n="36" d="100"/>
        </p:scale>
        <p:origin x="84" y="276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458154-F06F-4B92-9EA5-47B6187D652C}" type="datetime4">
              <a:rPr lang="ko-KR" altLang="en-US" smtClean="0">
                <a:latin typeface="맑은 고딕" panose="020B0503020000020004" pitchFamily="50" charset="-127"/>
              </a:rPr>
              <a:t>2019년 11월 4일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US" altLang="ko-KR" smtClean="0">
                <a:latin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258C430E-8468-4F52-A66F-3CC625A80D37}" type="datetime4">
              <a:rPr lang="ko-KR" altLang="en-US" smtClean="0"/>
              <a:pPr/>
              <a:t>2019년 11월 4일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32674CE4-FBD8-4481-AEFB-CA53E599A74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kern="1200" dirty="0" smtClean="0">
              <a:solidFill>
                <a:schemeClr val="tx1"/>
              </a:solidFill>
              <a:effectLst/>
              <a:latin typeface="맑은 고딕" panose="020B0503020000020004" pitchFamily="50" charset="-127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027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kern="1200" dirty="0" smtClean="0">
              <a:solidFill>
                <a:schemeClr val="tx1"/>
              </a:solidFill>
              <a:effectLst/>
              <a:latin typeface="맑은 고딕" panose="020B0503020000020004" pitchFamily="50" charset="-127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0554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JSP</a:t>
            </a:r>
            <a:r>
              <a:rPr lang="ko-KR" altLang="en-US" dirty="0" smtClean="0"/>
              <a:t>를 실행했을 때 생성되는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파일은 아래 경로에 생성된다</a:t>
            </a:r>
            <a:r>
              <a:rPr lang="en-US" altLang="ko-KR" dirty="0" smtClean="0"/>
              <a:t>.</a:t>
            </a:r>
          </a:p>
          <a:p>
            <a:endParaRPr lang="en-US" altLang="ko-KR" sz="1200" kern="1200" dirty="0" smtClean="0">
              <a:solidFill>
                <a:schemeClr val="tx1"/>
              </a:solidFill>
              <a:effectLst/>
              <a:latin typeface="맑은 고딕" panose="020B0503020000020004" pitchFamily="50" charset="-127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8350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ko-KR" altLang="en-US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3320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94694F25-D644-42F1-B3CC-9F453010BC16}" type="datetime4">
              <a:rPr lang="ko-KR" altLang="en-US" smtClean="0"/>
              <a:pPr/>
              <a:t>2019년 11월 4일</a:t>
            </a:fld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B6B5C9-4B18-4F34-8E3E-FAD2AE1D9784}" type="datetime4">
              <a:rPr lang="ko-KR" altLang="en-US" smtClean="0"/>
              <a:pPr/>
              <a:t>2019년 11월 4일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ko-KR" altLang="en-US" dirty="0"/>
              <a:t>마스터 텍스트 스타일을 편집하려면 클릭하세요</a:t>
            </a:r>
            <a:r>
              <a:rPr lang="en-US" altLang="ko-KR" dirty="0"/>
              <a:t>.</a:t>
            </a:r>
          </a:p>
          <a:p>
            <a:pPr lvl="1" rtl="0" eaLnBrk="1" latinLnBrk="0" hangingPunct="1"/>
            <a:r>
              <a:rPr lang="ko-KR" altLang="en-US" dirty="0"/>
              <a:t>둘째 수준</a:t>
            </a:r>
          </a:p>
          <a:p>
            <a:pPr lvl="2" rtl="0" eaLnBrk="1" latinLnBrk="0" hangingPunct="1"/>
            <a:r>
              <a:rPr lang="ko-KR" altLang="en-US" dirty="0"/>
              <a:t>셋째 수준</a:t>
            </a:r>
          </a:p>
          <a:p>
            <a:pPr lvl="3" rtl="0" eaLnBrk="1" latinLnBrk="0" hangingPunct="1"/>
            <a:r>
              <a:rPr lang="ko-KR" altLang="en-US" dirty="0"/>
              <a:t>넷째 수준</a:t>
            </a:r>
          </a:p>
          <a:p>
            <a:pPr lvl="4" rtl="0" eaLnBrk="1" latinLnBrk="0" hangingPunct="1"/>
            <a:r>
              <a:rPr lang="ko-KR" altLang="en-US" dirty="0"/>
              <a:t>다섯째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33A0385-CE73-423F-9B05-AF254D6215F2}" type="datetime4">
              <a:rPr lang="ko-KR" altLang="en-US" smtClean="0"/>
              <a:pPr/>
              <a:t>2019년 11월 4일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F488AF3-E4C2-46C4-883C-60860EA77C5C}" type="datetime4">
              <a:rPr lang="ko-KR" altLang="en-US" smtClean="0"/>
              <a:pPr/>
              <a:t>2019년 11월 4일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B6626D-13F9-4303-ACEA-CC76B0514040}" type="datetime4">
              <a:rPr lang="ko-KR" altLang="en-US" smtClean="0"/>
              <a:pPr/>
              <a:t>2019년 11월 4일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0EDF400-A36F-4704-AF2F-BBAC0CF33C56}" type="datetime4">
              <a:rPr lang="ko-KR" altLang="en-US" smtClean="0"/>
              <a:pPr/>
              <a:t>2019년 11월 4일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1F0414-1742-40E5-BCBF-A637EDE2C2BF}" type="datetime4">
              <a:rPr lang="ko-KR" altLang="en-US" smtClean="0"/>
              <a:pPr/>
              <a:t>2019년 11월 4일</a:t>
            </a:fld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332000" cy="457200"/>
          </a:xfrm>
        </p:spPr>
        <p:txBody>
          <a:bodyPr rtlCol="0"/>
          <a:lstStyle>
            <a:lvl1pPr>
              <a:defRPr/>
            </a:lvl1pPr>
          </a:lstStyle>
          <a:p>
            <a:fld id="{12D8F88E-7F41-4146-ADAC-5DDED3CCCDF5}" type="datetime4">
              <a:rPr lang="ko-KR" altLang="en-US" smtClean="0"/>
              <a:pPr/>
              <a:t>2019년 11월 4일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544992A-6B43-4D9C-91BA-45B4770FA9EC}" type="datetime4">
              <a:rPr lang="ko-KR" altLang="en-US" smtClean="0"/>
              <a:pPr/>
              <a:t>2019년 11월 4일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EB5C94-FDA9-4D16-B72E-6A88FE13E8C6}" type="datetime4">
              <a:rPr lang="ko-KR" altLang="en-US" smtClean="0"/>
              <a:pPr/>
              <a:t>2019년 11월 4일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ko-KR" altLang="en-US" smtClean="0"/>
              <a:t>그림을 추가하려면 아이콘을 클릭하십시오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26E5215-DDDB-4AE1-BB3B-7D32E26C92B4}" type="datetime4">
              <a:rPr lang="ko-KR" altLang="en-US" smtClean="0"/>
              <a:pPr/>
              <a:t>2019년 11월 4일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332000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65FF3804-A92E-4DFF-A0B3-62A49209ED6C}" type="datetime4">
              <a:rPr lang="ko-KR" altLang="en-US" smtClean="0"/>
              <a:pPr/>
              <a:t>2019년 11월 4일</a:t>
            </a:fld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  <a:latin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4088" y="2222755"/>
            <a:ext cx="11277600" cy="1470025"/>
          </a:xfrm>
        </p:spPr>
        <p:txBody>
          <a:bodyPr rtlCol="0"/>
          <a:lstStyle/>
          <a:p>
            <a:r>
              <a:rPr lang="en-US" altLang="ko-KR" dirty="0" err="1"/>
              <a:t>jsp</a:t>
            </a:r>
            <a:r>
              <a:rPr lang="ko-KR" altLang="en-US" dirty="0"/>
              <a:t>가 </a:t>
            </a:r>
            <a:r>
              <a:rPr lang="en-US" altLang="ko-KR" dirty="0"/>
              <a:t>was</a:t>
            </a:r>
            <a:r>
              <a:rPr lang="ko-KR" altLang="en-US" dirty="0"/>
              <a:t>에서 </a:t>
            </a:r>
            <a:r>
              <a:rPr lang="ko-KR" altLang="en-US" dirty="0" smtClean="0"/>
              <a:t>실행되는 </a:t>
            </a:r>
            <a:r>
              <a:rPr lang="ko-KR" altLang="en-US" dirty="0"/>
              <a:t>과정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n-US" altLang="ko-KR" dirty="0" smtClean="0"/>
          </a:p>
          <a:p>
            <a:pPr rtl="0"/>
            <a:r>
              <a:rPr lang="en-US" altLang="ko-KR" dirty="0" smtClean="0"/>
              <a:t>2019.11.04</a:t>
            </a:r>
            <a:endParaRPr lang="en-US" altLang="ko-KR" dirty="0" smtClean="0"/>
          </a:p>
          <a:p>
            <a:pPr rtl="0"/>
            <a:r>
              <a:rPr lang="ko-KR" altLang="en-US" dirty="0" err="1" smtClean="0"/>
              <a:t>홍철기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 </a:t>
            </a:r>
            <a:r>
              <a:rPr lang="en-US" altLang="ko-KR" dirty="0"/>
              <a:t>(Java Server Pages)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sz="half" idx="1"/>
          </p:nvPr>
        </p:nvSpPr>
        <p:spPr>
          <a:xfrm>
            <a:off x="609600" y="2209800"/>
            <a:ext cx="5588000" cy="4341875"/>
          </a:xfrm>
        </p:spPr>
        <p:txBody>
          <a:bodyPr rtlCol="0"/>
          <a:lstStyle/>
          <a:p>
            <a:endParaRPr lang="en-US" altLang="ko-KR" dirty="0" smtClean="0"/>
          </a:p>
          <a:p>
            <a:r>
              <a:rPr lang="en-US" altLang="ko-KR" dirty="0" smtClean="0"/>
              <a:t>JSP </a:t>
            </a:r>
            <a:r>
              <a:rPr lang="ko-KR" altLang="en-US" dirty="0"/>
              <a:t>파일은 직접 실행되지 </a:t>
            </a:r>
            <a:r>
              <a:rPr lang="ko-KR" altLang="en-US" dirty="0" smtClean="0"/>
              <a:t>못하며 </a:t>
            </a:r>
            <a:r>
              <a:rPr lang="en-US" altLang="ko-KR" dirty="0"/>
              <a:t>JSP </a:t>
            </a:r>
            <a:r>
              <a:rPr lang="ko-KR" altLang="en-US" dirty="0"/>
              <a:t>코드에 해당되는 </a:t>
            </a:r>
            <a:r>
              <a:rPr lang="ko-KR" altLang="en-US" dirty="0" err="1"/>
              <a:t>서블릿을</a:t>
            </a:r>
            <a:r>
              <a:rPr lang="ko-KR" altLang="en-US" dirty="0"/>
              <a:t> 생성해서 </a:t>
            </a:r>
            <a:r>
              <a:rPr lang="ko-KR" altLang="en-US" dirty="0" err="1"/>
              <a:t>서블릿이</a:t>
            </a:r>
            <a:r>
              <a:rPr lang="ko-KR" altLang="en-US" dirty="0"/>
              <a:t> 실행되는 방식이다</a:t>
            </a:r>
            <a:r>
              <a:rPr lang="en-US" altLang="ko-KR" dirty="0"/>
              <a:t>.</a:t>
            </a:r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endParaRPr lang="en-US" altLang="ko-KR" dirty="0" smtClean="0"/>
          </a:p>
          <a:p>
            <a:r>
              <a:rPr lang="en-US" altLang="ko-KR" dirty="0"/>
              <a:t>J</a:t>
            </a:r>
            <a:r>
              <a:rPr lang="en-US" altLang="ko-KR" dirty="0" smtClean="0"/>
              <a:t>SP</a:t>
            </a:r>
            <a:r>
              <a:rPr lang="ko-KR" altLang="en-US" dirty="0"/>
              <a:t>는 주로 </a:t>
            </a:r>
            <a:r>
              <a:rPr lang="en-US" altLang="ko-KR" dirty="0"/>
              <a:t>HTML </a:t>
            </a:r>
            <a:r>
              <a:rPr lang="ko-KR" altLang="en-US" dirty="0"/>
              <a:t>코드를 응답하기 위한 용도로 사용되며 </a:t>
            </a:r>
            <a:r>
              <a:rPr lang="en-US" altLang="ko-KR" dirty="0"/>
              <a:t>JSP</a:t>
            </a:r>
            <a:r>
              <a:rPr lang="ko-KR" altLang="en-US" dirty="0"/>
              <a:t>를 사용하지 않고 </a:t>
            </a:r>
            <a:r>
              <a:rPr lang="ko-KR" altLang="en-US" dirty="0" err="1"/>
              <a:t>서블릿만으도</a:t>
            </a:r>
            <a:r>
              <a:rPr lang="ko-KR" altLang="en-US" dirty="0"/>
              <a:t> 동일한 기능을 구현할 수 있지만 작성해야 되는 코드가 많다는 단점이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11480" lvl="1" indent="0">
              <a:buNone/>
            </a:pPr>
            <a:endParaRPr lang="en-US" altLang="ko-KR" dirty="0" smtClean="0"/>
          </a:p>
          <a:p>
            <a:pPr marL="411480" lvl="1" indent="0">
              <a:buNone/>
            </a:pPr>
            <a:endParaRPr lang="en-US" altLang="ko-KR" dirty="0" smtClean="0"/>
          </a:p>
          <a:p>
            <a:pPr marL="411480" lvl="1" indent="0">
              <a:buNone/>
            </a:pPr>
            <a:endParaRPr lang="en-US" altLang="ko-KR" dirty="0" smtClean="0"/>
          </a:p>
        </p:txBody>
      </p:sp>
      <p:pic>
        <p:nvPicPr>
          <p:cNvPr id="3" name="Picture 2" descr="jsp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795" y="2249424"/>
            <a:ext cx="5426152" cy="358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82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ko-KR" dirty="0" smtClean="0"/>
              <a:t>JSP </a:t>
            </a:r>
            <a:r>
              <a:rPr lang="ko-KR" altLang="en-US" dirty="0"/>
              <a:t>실행 </a:t>
            </a:r>
            <a:r>
              <a:rPr lang="ko-KR" altLang="en-US" dirty="0" smtClean="0"/>
              <a:t>순서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sz="half" idx="1"/>
          </p:nvPr>
        </p:nvSpPr>
        <p:spPr>
          <a:xfrm>
            <a:off x="609600" y="2209800"/>
            <a:ext cx="5773271" cy="4341875"/>
          </a:xfrm>
        </p:spPr>
        <p:txBody>
          <a:bodyPr rtlCol="0">
            <a:normAutofit lnSpcReduction="10000"/>
          </a:bodyPr>
          <a:lstStyle/>
          <a:p>
            <a:pPr marL="566928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/>
              <a:t>브라우저가 </a:t>
            </a:r>
            <a:r>
              <a:rPr lang="ko-KR" altLang="en-US" sz="1600" dirty="0" err="1"/>
              <a:t>웹서버에</a:t>
            </a:r>
            <a:r>
              <a:rPr lang="ko-KR" altLang="en-US" sz="1600" dirty="0"/>
              <a:t> 요청 정보를 전달한다</a:t>
            </a:r>
            <a:r>
              <a:rPr lang="en-US" altLang="ko-KR" sz="1600" dirty="0"/>
              <a:t>.</a:t>
            </a:r>
          </a:p>
          <a:p>
            <a:pPr marL="566928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err="1"/>
              <a:t>웹서버는</a:t>
            </a:r>
            <a:r>
              <a:rPr lang="ko-KR" altLang="en-US" sz="1600" dirty="0"/>
              <a:t> </a:t>
            </a:r>
            <a:r>
              <a:rPr lang="en-US" altLang="ko-KR" sz="1600" dirty="0"/>
              <a:t>WAS</a:t>
            </a:r>
            <a:r>
              <a:rPr lang="ko-KR" altLang="en-US" sz="1600" dirty="0"/>
              <a:t>에 </a:t>
            </a:r>
            <a:r>
              <a:rPr lang="ko-KR" altLang="en-US" sz="1600" dirty="0" err="1"/>
              <a:t>요청정보를</a:t>
            </a:r>
            <a:r>
              <a:rPr lang="ko-KR" altLang="en-US" sz="1600" dirty="0"/>
              <a:t> 전달한다</a:t>
            </a:r>
            <a:r>
              <a:rPr lang="en-US" altLang="ko-KR" sz="1600" dirty="0"/>
              <a:t>.</a:t>
            </a:r>
          </a:p>
          <a:p>
            <a:pPr marL="566928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/>
              <a:t>Web Container</a:t>
            </a:r>
            <a:r>
              <a:rPr lang="ko-KR" altLang="en-US" sz="1600" dirty="0"/>
              <a:t>에 의해서 </a:t>
            </a:r>
            <a:r>
              <a:rPr lang="en-US" altLang="ko-KR" sz="1600" dirty="0"/>
              <a:t>JSP</a:t>
            </a:r>
            <a:r>
              <a:rPr lang="ko-KR" altLang="en-US" sz="1600" dirty="0"/>
              <a:t>로 작성된 코드가 </a:t>
            </a:r>
            <a:r>
              <a:rPr lang="ko-KR" altLang="en-US" sz="1600" dirty="0" err="1"/>
              <a:t>서블릿으로</a:t>
            </a:r>
            <a:r>
              <a:rPr lang="ko-KR" altLang="en-US" sz="1600" dirty="0"/>
              <a:t> 코드로 변환한다</a:t>
            </a:r>
            <a:r>
              <a:rPr lang="en-US" altLang="ko-KR" sz="1600" dirty="0"/>
              <a:t>. (java </a:t>
            </a:r>
            <a:r>
              <a:rPr lang="ko-KR" altLang="en-US" sz="1600" dirty="0"/>
              <a:t>파</a:t>
            </a:r>
            <a:r>
              <a:rPr lang="ko-KR" altLang="en-US" sz="1600" dirty="0" smtClean="0"/>
              <a:t>일 </a:t>
            </a:r>
            <a:r>
              <a:rPr lang="ko-KR" altLang="en-US" sz="1600" dirty="0"/>
              <a:t>생성</a:t>
            </a:r>
            <a:r>
              <a:rPr lang="en-US" altLang="ko-KR" sz="1600" dirty="0"/>
              <a:t>)</a:t>
            </a:r>
          </a:p>
          <a:p>
            <a:pPr marL="566928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err="1"/>
              <a:t>서블릿</a:t>
            </a:r>
            <a:r>
              <a:rPr lang="ko-KR" altLang="en-US" sz="1600" dirty="0"/>
              <a:t> 코드를 컴파일해서 </a:t>
            </a:r>
            <a:r>
              <a:rPr lang="ko-KR" altLang="en-US" sz="1600" dirty="0" smtClean="0"/>
              <a:t>실행 가능한 </a:t>
            </a:r>
            <a:r>
              <a:rPr lang="en-US" altLang="ko-KR" sz="1600" dirty="0"/>
              <a:t>class </a:t>
            </a:r>
            <a:r>
              <a:rPr lang="ko-KR" altLang="en-US" sz="1600" dirty="0"/>
              <a:t>파일 </a:t>
            </a:r>
            <a:r>
              <a:rPr lang="ko-KR" altLang="en-US" sz="1600" dirty="0" smtClean="0"/>
              <a:t>생성한다</a:t>
            </a:r>
            <a:r>
              <a:rPr lang="en-US" altLang="ko-KR" sz="1600" dirty="0"/>
              <a:t>. </a:t>
            </a:r>
          </a:p>
          <a:p>
            <a:pPr marL="566928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err="1"/>
              <a:t>서블릿</a:t>
            </a:r>
            <a:r>
              <a:rPr lang="ko-KR" altLang="en-US" sz="1600" dirty="0"/>
              <a:t> 클래스를 로딩하고 인스턴스를 생성한다</a:t>
            </a:r>
            <a:r>
              <a:rPr lang="en-US" altLang="ko-KR" sz="1600" dirty="0"/>
              <a:t>.</a:t>
            </a:r>
          </a:p>
          <a:p>
            <a:pPr marL="566928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err="1"/>
              <a:t>서블릿이</a:t>
            </a:r>
            <a:r>
              <a:rPr lang="ko-KR" altLang="en-US" sz="1600" dirty="0"/>
              <a:t> 실행되어 요청을 처리하고 응답 정보를 생성한다</a:t>
            </a:r>
            <a:r>
              <a:rPr lang="en-US" altLang="ko-KR" sz="1600" dirty="0"/>
              <a:t>.</a:t>
            </a:r>
          </a:p>
          <a:p>
            <a:pPr marL="566928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err="1"/>
              <a:t>서블릿은</a:t>
            </a:r>
            <a:r>
              <a:rPr lang="ko-KR" altLang="en-US" sz="1600" dirty="0"/>
              <a:t> 매번 생성되는 것이 아니라 </a:t>
            </a:r>
            <a:r>
              <a:rPr lang="ko-KR" altLang="en-US" sz="1600" dirty="0" err="1"/>
              <a:t>컴파일된</a:t>
            </a:r>
            <a:r>
              <a:rPr lang="ko-KR" altLang="en-US" sz="1600" dirty="0"/>
              <a:t> </a:t>
            </a:r>
            <a:r>
              <a:rPr lang="en-US" altLang="ko-KR" sz="1600" dirty="0"/>
              <a:t>class </a:t>
            </a:r>
            <a:r>
              <a:rPr lang="ko-KR" altLang="en-US" sz="1600" dirty="0"/>
              <a:t>파일이 없는 경우만 생성된다</a:t>
            </a:r>
            <a:r>
              <a:rPr lang="en-US" altLang="ko-KR" sz="1600" dirty="0" smtClean="0"/>
              <a:t>.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411480" lvl="1" indent="0">
              <a:buNone/>
            </a:pPr>
            <a:endParaRPr lang="en-US" altLang="ko-KR" dirty="0" smtClean="0"/>
          </a:p>
          <a:p>
            <a:pPr marL="411480" lvl="1" indent="0">
              <a:buNone/>
            </a:pPr>
            <a:endParaRPr lang="en-US" altLang="ko-KR" dirty="0" smtClean="0"/>
          </a:p>
          <a:p>
            <a:pPr marL="411480" lvl="1" indent="0">
              <a:buNone/>
            </a:pPr>
            <a:endParaRPr lang="en-US" altLang="ko-KR" dirty="0" smtClean="0"/>
          </a:p>
        </p:txBody>
      </p:sp>
      <p:pic>
        <p:nvPicPr>
          <p:cNvPr id="2052" name="Picture 4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341" y="1885855"/>
            <a:ext cx="5570258" cy="438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79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ko-KR" dirty="0" smtClean="0"/>
              <a:t>Java </a:t>
            </a:r>
            <a:r>
              <a:rPr lang="ko-KR" altLang="en-US" dirty="0"/>
              <a:t>파일 </a:t>
            </a:r>
            <a:r>
              <a:rPr lang="ko-KR" altLang="en-US" dirty="0" smtClean="0"/>
              <a:t>위치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sz="half" idx="1"/>
          </p:nvPr>
        </p:nvSpPr>
        <p:spPr>
          <a:xfrm>
            <a:off x="609600" y="2209800"/>
            <a:ext cx="6194612" cy="4341875"/>
          </a:xfrm>
        </p:spPr>
        <p:txBody>
          <a:bodyPr rtlCol="0">
            <a:normAutofit/>
          </a:bodyPr>
          <a:lstStyle/>
          <a:p>
            <a:r>
              <a:rPr lang="ko-KR" altLang="en-US" b="1" dirty="0" smtClean="0"/>
              <a:t>이클립스</a:t>
            </a:r>
            <a:endParaRPr lang="ko-KR" altLang="en-US" b="1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{</a:t>
            </a:r>
            <a:r>
              <a:rPr lang="en-US" altLang="ko-KR" sz="1600" dirty="0" err="1"/>
              <a:t>WorkSpace</a:t>
            </a:r>
            <a:r>
              <a:rPr lang="en-US" altLang="ko-KR" sz="1600" dirty="0"/>
              <a:t>}/.metadata/.plugins/</a:t>
            </a:r>
            <a:r>
              <a:rPr lang="en-US" altLang="ko-KR" sz="1600" dirty="0" err="1"/>
              <a:t>org.eclipse.wst.server.core</a:t>
            </a:r>
            <a:r>
              <a:rPr lang="en-US" altLang="ko-KR" sz="1600" dirty="0"/>
              <a:t>/tmp0/work/Catalina/localhost/{Web</a:t>
            </a:r>
            <a:r>
              <a:rPr lang="ko-KR" altLang="en-US" sz="1600" dirty="0" err="1"/>
              <a:t>서비스이름</a:t>
            </a:r>
            <a:r>
              <a:rPr lang="en-US" altLang="ko-KR" sz="1600" dirty="0"/>
              <a:t>}/org/apache/</a:t>
            </a:r>
            <a:r>
              <a:rPr lang="en-US" altLang="ko-KR" sz="1600" dirty="0" err="1"/>
              <a:t>jsp</a:t>
            </a:r>
            <a:r>
              <a:rPr lang="en-US" altLang="ko-KR" sz="1600" dirty="0"/>
              <a:t>/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{</a:t>
            </a:r>
            <a:r>
              <a:rPr lang="en-US" altLang="ko-KR" sz="1600" dirty="0" err="1"/>
              <a:t>WorkSpace</a:t>
            </a:r>
            <a:r>
              <a:rPr lang="en-US" altLang="ko-KR" sz="1600" dirty="0"/>
              <a:t>}</a:t>
            </a:r>
            <a:r>
              <a:rPr lang="ko-KR" altLang="en-US" sz="1600" dirty="0"/>
              <a:t>는 이클립스에 설정된 </a:t>
            </a:r>
            <a:r>
              <a:rPr lang="en-US" altLang="ko-KR" sz="1600" dirty="0" err="1"/>
              <a:t>WrokSpace</a:t>
            </a:r>
            <a:r>
              <a:rPr lang="ko-KR" altLang="en-US" sz="1600" dirty="0"/>
              <a:t>의 폴더다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{Web</a:t>
            </a:r>
            <a:r>
              <a:rPr lang="ko-KR" altLang="en-US" sz="1600" dirty="0" err="1"/>
              <a:t>서비스이름</a:t>
            </a:r>
            <a:r>
              <a:rPr lang="en-US" altLang="ko-KR" sz="1600" dirty="0"/>
              <a:t>}</a:t>
            </a:r>
            <a:r>
              <a:rPr lang="ko-KR" altLang="en-US" sz="1600" dirty="0"/>
              <a:t>은 이클립스에서 생성한 </a:t>
            </a:r>
            <a:r>
              <a:rPr lang="en-US" altLang="ko-KR" sz="1600" dirty="0"/>
              <a:t>Web </a:t>
            </a:r>
            <a:r>
              <a:rPr lang="ko-KR" altLang="en-US" sz="1600" dirty="0"/>
              <a:t>프로젝트 이름이다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JSP </a:t>
            </a:r>
            <a:r>
              <a:rPr lang="ko-KR" altLang="en-US" sz="1600" dirty="0"/>
              <a:t>파일명이 </a:t>
            </a:r>
            <a:r>
              <a:rPr lang="en-US" altLang="ko-KR" sz="1600" dirty="0" err="1" smtClean="0"/>
              <a:t>index.jsp</a:t>
            </a:r>
            <a:r>
              <a:rPr lang="ko-KR" altLang="en-US" sz="1600" dirty="0"/>
              <a:t>라면 </a:t>
            </a:r>
            <a:r>
              <a:rPr lang="en-US" altLang="ko-KR" sz="1600" dirty="0" smtClean="0"/>
              <a:t>Java </a:t>
            </a:r>
            <a:r>
              <a:rPr lang="ko-KR" altLang="en-US" sz="1600" dirty="0"/>
              <a:t>파일명은 </a:t>
            </a:r>
            <a:r>
              <a:rPr lang="en-US" altLang="ko-KR" sz="1600" dirty="0"/>
              <a:t>index_jsp</a:t>
            </a:r>
            <a:r>
              <a:rPr lang="en-US" altLang="ko-KR" sz="1600" dirty="0" smtClean="0"/>
              <a:t>.java</a:t>
            </a:r>
            <a:r>
              <a:rPr lang="ko-KR" altLang="en-US" sz="1600" dirty="0"/>
              <a:t>이 된다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dirty="0"/>
          </a:p>
          <a:p>
            <a:pPr marL="411480" lvl="1" indent="0">
              <a:buNone/>
            </a:pPr>
            <a:endParaRPr lang="en-US" altLang="ko-KR" dirty="0" smtClean="0"/>
          </a:p>
          <a:p>
            <a:pPr marL="411480" lvl="1" indent="0">
              <a:buNone/>
            </a:pPr>
            <a:endParaRPr lang="en-US" altLang="ko-KR" dirty="0" smtClean="0"/>
          </a:p>
          <a:p>
            <a:pPr marL="411480" lvl="1" indent="0">
              <a:buNone/>
            </a:pPr>
            <a:endParaRPr lang="en-US" altLang="ko-KR" dirty="0" smtClean="0"/>
          </a:p>
        </p:txBody>
      </p:sp>
      <p:pic>
        <p:nvPicPr>
          <p:cNvPr id="3074" name="Picture 2" descr="jsp Java 파일 위치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646" y="1925776"/>
            <a:ext cx="4219202" cy="399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57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교육 프레젠테이션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5324_TF03460604" id="{DA5E4C40-5A47-42F1-801D-BABF1BF9987A}" vid="{8DF00170-5B8B-46C1-BA83-DC8E6D007D2A}"/>
    </a:ext>
  </a:extLst>
</a:theme>
</file>

<file path=ppt/theme/theme2.xml><?xml version="1.0" encoding="utf-8"?>
<a:theme xmlns:a="http://schemas.openxmlformats.org/drawingml/2006/main" name="Office 테마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프레젠테이션</Template>
  <TotalTime>97</TotalTime>
  <Words>183</Words>
  <Application>Microsoft Office PowerPoint</Application>
  <PresentationFormat>와이드스크린</PresentationFormat>
  <Paragraphs>36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Georgia</vt:lpstr>
      <vt:lpstr>Wingdings 2</vt:lpstr>
      <vt:lpstr>교육 프레젠테이션</vt:lpstr>
      <vt:lpstr>jsp가 was에서 실행되는 과정</vt:lpstr>
      <vt:lpstr>JSP (Java Server Pages)</vt:lpstr>
      <vt:lpstr>JSP 실행 순서</vt:lpstr>
      <vt:lpstr>Java 파일 위치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상속, 오버라이딩,  오버로딩 에 대하여</dc:title>
  <dc:creator>홍 철기</dc:creator>
  <cp:lastModifiedBy>홍 철기</cp:lastModifiedBy>
  <cp:revision>10</cp:revision>
  <dcterms:created xsi:type="dcterms:W3CDTF">2019-10-08T07:25:45Z</dcterms:created>
  <dcterms:modified xsi:type="dcterms:W3CDTF">2019-11-04T08:38:34Z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