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4321" saveSubsetFonts="1">
  <p:sldMasterIdLst>
    <p:sldMasterId id="214748376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F52CE62-C000-4A57-8DFC-7616CC024F06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547" autoAdjust="0"/>
  </p:normalViewPr>
  <p:slideViewPr>
    <p:cSldViewPr snapToGrid="0">
      <p:cViewPr varScale="1">
        <p:scale>
          <a:sx n="46" d="100"/>
          <a:sy n="46" d="100"/>
        </p:scale>
        <p:origin x="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68648-4A99-4AF5-A6C0-9A76C2A054D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2E52-135C-4FA1-B377-EC80CB462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7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상속이란 사전적인 의미로서 다른 무엇보다 더 중요한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최우선시 된다는 뜻을 가졌으며 </a:t>
            </a:r>
            <a:endParaRPr lang="en-US" altLang="ko-KR" baseline="0" dirty="0" smtClean="0"/>
          </a:p>
          <a:p>
            <a:r>
              <a:rPr lang="ko-KR" altLang="en-US" dirty="0" smtClean="0"/>
              <a:t>상위개념의 클래스 특징을 새로운 클래스가 그대로 이어받아 코드의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높이고 재활용하여 코드의 경제성을 높이기 위해 사용됩니다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사용방법으로는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상속 받는 클래스 이름 뒤에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를 붙이고 다음에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상속하는 클래스 이름을 덧붙여서 하위 </a:t>
            </a:r>
            <a:r>
              <a:rPr lang="ko-KR" altLang="en-US" dirty="0" err="1" smtClean="0"/>
              <a:t>클래스에게</a:t>
            </a:r>
            <a:r>
              <a:rPr lang="ko-KR" altLang="en-US" dirty="0" smtClean="0"/>
              <a:t> 변수 및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상속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하구요</a:t>
            </a:r>
            <a:r>
              <a:rPr lang="en-US" altLang="ko-KR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또한 </a:t>
            </a:r>
            <a:r>
              <a:rPr lang="ko-KR" altLang="en-US" baseline="0" dirty="0" err="1" smtClean="0"/>
              <a:t>접근제어자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protec</a:t>
            </a:r>
            <a:r>
              <a:rPr lang="ko-KR" altLang="en-US" baseline="0" dirty="0" smtClean="0"/>
              <a:t>도 마찬가지로 상속이 가능하다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사용시 주의사항은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가지 클래스에 동시에 상속할 수 없고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선언 시 레퍼런스 마찬가지로 다같이 상속을 받습니다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오버라이딩이란 </a:t>
            </a:r>
            <a:r>
              <a:rPr lang="ko-KR" altLang="en-US" dirty="0" err="1" smtClean="0"/>
              <a:t>재정의라는</a:t>
            </a:r>
            <a:r>
              <a:rPr lang="ko-KR" altLang="en-US" dirty="0" smtClean="0"/>
              <a:t> 뜻으로 상속을 하는 클래스와 받는 클래스와의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쓰임이 비슷하여 </a:t>
            </a:r>
            <a:endParaRPr lang="en-US" altLang="ko-KR" dirty="0" smtClean="0"/>
          </a:p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쓰기 애매할 때 같은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사용하기 위해 사용됩니다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사용방법은 </a:t>
            </a:r>
            <a:endParaRPr lang="en-US" altLang="ko-KR" dirty="0" smtClean="0"/>
          </a:p>
          <a:p>
            <a:r>
              <a:rPr lang="ko-KR" altLang="en-US" dirty="0" smtClean="0"/>
              <a:t>상속받는 관계에서 하위 클래스가 상위 클래스의 </a:t>
            </a:r>
            <a:r>
              <a:rPr lang="ko-KR" altLang="en-US" dirty="0" err="1" smtClean="0"/>
              <a:t>메소드명과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메소드명을</a:t>
            </a:r>
            <a:r>
              <a:rPr lang="ko-KR" altLang="en-US" dirty="0" smtClean="0"/>
              <a:t> 사용하면 </a:t>
            </a:r>
            <a:r>
              <a:rPr lang="ko-KR" altLang="en-US" dirty="0" err="1" smtClean="0"/>
              <a:t>되구요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 시 주의사항으로는 </a:t>
            </a:r>
            <a:endParaRPr lang="en-US" altLang="ko-KR" dirty="0" smtClean="0"/>
          </a:p>
          <a:p>
            <a:r>
              <a:rPr lang="ko-KR" altLang="en-US" dirty="0" smtClean="0"/>
              <a:t>상속받는 클래스</a:t>
            </a:r>
            <a:r>
              <a:rPr lang="en-US" altLang="ko-KR" dirty="0" smtClean="0"/>
              <a:t>(a)</a:t>
            </a:r>
            <a:r>
              <a:rPr lang="ko-KR" altLang="en-US" dirty="0" smtClean="0"/>
              <a:t>에서 상속하는 클래스</a:t>
            </a:r>
            <a:r>
              <a:rPr lang="en-US" altLang="ko-KR" dirty="0" smtClean="0"/>
              <a:t>(b)</a:t>
            </a:r>
            <a:r>
              <a:rPr lang="ko-KR" altLang="en-US" dirty="0" smtClean="0"/>
              <a:t>와 변수의 이름이 같을 시 상속받는 클래스의 변수가 선언된 변수나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재정의해서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변수명은</a:t>
            </a:r>
            <a:r>
              <a:rPr lang="ko-KR" altLang="en-US" dirty="0" smtClean="0"/>
              <a:t> 데이터타입이 같던 다르던 상관없습니다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특히 우리가 알아야할 특징으로 상속을 받는다고 해도 상속하는 클래스의 변수나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사라지지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순서는 이러한 상속받는 상황에서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선언할 때 	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를 우선적으로 거치고 							</a:t>
            </a:r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에서 변수와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가져온 후에 						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겹치는 </a:t>
            </a:r>
            <a:r>
              <a:rPr lang="ko-KR" altLang="en-US" dirty="0" err="1" smtClean="0"/>
              <a:t>변수명들을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시킵니다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7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오버로딩이란 해석하면 다중정의라는 뜻을 가지고 있는데요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한가지의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다양한 방법으로 사용하고 싶을 때 사용합니다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사용 방법은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</a:t>
            </a:r>
            <a:r>
              <a:rPr lang="ko-KR" altLang="en-US" dirty="0" smtClean="0"/>
              <a:t> 영역에서 같은</a:t>
            </a:r>
            <a:r>
              <a:rPr lang="ko-KR" altLang="en-US" baseline="0" dirty="0" smtClean="0"/>
              <a:t> </a:t>
            </a:r>
            <a:r>
              <a:rPr lang="ko-KR" altLang="en-US" dirty="0" err="1" smtClean="0"/>
              <a:t>메소드명을</a:t>
            </a:r>
            <a:r>
              <a:rPr lang="ko-KR" altLang="en-US" dirty="0" smtClean="0"/>
              <a:t> 사용한 뒤에 다양한 경우의 수의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이용해서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타입을 종합적으로 생각했을 때 중복이 없어야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1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4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6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5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8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3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8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0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3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4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2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7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1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037C2A-A8AB-44D0-9E1E-92093662BE5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60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14730" y="3009344"/>
            <a:ext cx="8742045" cy="18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6000" b="1" spc="300" dirty="0" smtClean="0"/>
              <a:t>상속과 </a:t>
            </a:r>
            <a:r>
              <a:rPr lang="en-US" altLang="ko-KR" sz="6000" b="1" spc="300" dirty="0" smtClean="0"/>
              <a:t>Overriding</a:t>
            </a:r>
          </a:p>
          <a:p>
            <a:pPr algn="l"/>
            <a:endParaRPr lang="en-US" altLang="ko-KR" sz="2000" b="1" spc="300" dirty="0" smtClean="0"/>
          </a:p>
          <a:p>
            <a:pPr algn="l"/>
            <a:r>
              <a:rPr lang="en-US" altLang="ko-KR" sz="6000" b="1" spc="300" dirty="0" err="1" smtClean="0"/>
              <a:t>OverLoading</a:t>
            </a:r>
            <a:endParaRPr lang="ko-KR" altLang="en-US" sz="6000" b="1" spc="3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385752" y="5832475"/>
            <a:ext cx="8742045" cy="18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spc="300" dirty="0" smtClean="0"/>
              <a:t>조 용 수</a:t>
            </a:r>
            <a:endParaRPr lang="ko-KR" altLang="en-US" b="1" spc="300" dirty="0"/>
          </a:p>
        </p:txBody>
      </p:sp>
    </p:spTree>
    <p:extLst>
      <p:ext uri="{BB962C8B-B14F-4D97-AF65-F5344CB8AC3E}">
        <p14:creationId xmlns:p14="http://schemas.microsoft.com/office/powerpoint/2010/main" val="8927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930" y="676275"/>
            <a:ext cx="8742045" cy="180975"/>
          </a:xfrm>
        </p:spPr>
        <p:txBody>
          <a:bodyPr>
            <a:normAutofit fontScale="90000"/>
          </a:bodyPr>
          <a:lstStyle/>
          <a:p>
            <a:r>
              <a:rPr lang="ko-KR" altLang="en-US" sz="4400" b="1" u="sng" spc="300" dirty="0" smtClean="0"/>
              <a:t>상속 </a:t>
            </a:r>
            <a:r>
              <a:rPr lang="en-US" altLang="ko-KR" sz="4400" b="1" u="sng" spc="300" dirty="0" smtClean="0"/>
              <a:t>Inheritance</a:t>
            </a:r>
            <a:endParaRPr lang="ko-KR" altLang="en-US" sz="4400" b="1" u="sng" spc="3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53" y="1781398"/>
            <a:ext cx="6287895" cy="41799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528224"/>
            <a:ext cx="7962900" cy="4686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499649"/>
            <a:ext cx="79629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930" y="676275"/>
            <a:ext cx="8742045" cy="180975"/>
          </a:xfrm>
        </p:spPr>
        <p:txBody>
          <a:bodyPr>
            <a:normAutofit fontScale="90000"/>
          </a:bodyPr>
          <a:lstStyle/>
          <a:p>
            <a:r>
              <a:rPr lang="ko-KR" altLang="en-US" sz="4400" b="1" u="sng" spc="300" dirty="0" smtClean="0"/>
              <a:t>재정의 </a:t>
            </a:r>
            <a:r>
              <a:rPr lang="en-US" altLang="ko-KR" sz="4400" b="1" u="sng" spc="300" dirty="0" smtClean="0"/>
              <a:t>Overriding</a:t>
            </a:r>
            <a:endParaRPr lang="ko-KR" altLang="en-US" sz="4400" b="1" u="sng" spc="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738312"/>
            <a:ext cx="6591300" cy="42289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647754"/>
            <a:ext cx="7962900" cy="4410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562028"/>
            <a:ext cx="79629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930" y="676275"/>
            <a:ext cx="8742045" cy="180975"/>
          </a:xfrm>
        </p:spPr>
        <p:txBody>
          <a:bodyPr>
            <a:normAutofit fontScale="90000"/>
          </a:bodyPr>
          <a:lstStyle/>
          <a:p>
            <a:r>
              <a:rPr lang="ko-KR" altLang="en-US" sz="4400" b="1" u="sng" spc="300" dirty="0" err="1" smtClean="0"/>
              <a:t>다중정의</a:t>
            </a:r>
            <a:r>
              <a:rPr lang="ko-KR" altLang="en-US" sz="4400" b="1" u="sng" spc="300" dirty="0" smtClean="0"/>
              <a:t> </a:t>
            </a:r>
            <a:r>
              <a:rPr lang="en-US" altLang="ko-KR" sz="4400" b="1" u="sng" spc="300" dirty="0" err="1" smtClean="0"/>
              <a:t>overLoading</a:t>
            </a:r>
            <a:endParaRPr lang="ko-KR" altLang="en-US" sz="4400" b="1" u="sng" spc="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" y="1460500"/>
            <a:ext cx="5092700" cy="509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52" y="1460500"/>
            <a:ext cx="5092700" cy="509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3" y="1381125"/>
            <a:ext cx="86010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6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9802" y="3312433"/>
            <a:ext cx="2811598" cy="65767"/>
          </a:xfrm>
        </p:spPr>
        <p:txBody>
          <a:bodyPr>
            <a:noAutofit/>
          </a:bodyPr>
          <a:lstStyle/>
          <a:p>
            <a:r>
              <a:rPr lang="en-US" altLang="ko-KR" sz="7200" b="1" spc="300" dirty="0" smtClean="0"/>
              <a:t>E n d</a:t>
            </a:r>
            <a:endParaRPr lang="ko-KR" altLang="en-US" sz="7200" b="1" spc="3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8" y="1314450"/>
            <a:ext cx="77819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256</TotalTime>
  <Words>234</Words>
  <Application>Microsoft Office PowerPoint</Application>
  <PresentationFormat>와이드스크린</PresentationFormat>
  <Paragraphs>41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그물</vt:lpstr>
      <vt:lpstr>PowerPoint 프레젠테이션</vt:lpstr>
      <vt:lpstr>상속 Inheritance</vt:lpstr>
      <vt:lpstr>재정의 Overriding</vt:lpstr>
      <vt:lpstr>다중정의 overLoading</vt:lpstr>
      <vt:lpstr>E n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하이 </dc:title>
  <dc:creator>Administrator</dc:creator>
  <cp:lastModifiedBy>Administrator</cp:lastModifiedBy>
  <cp:revision>16</cp:revision>
  <dcterms:created xsi:type="dcterms:W3CDTF">2019-10-09T02:19:34Z</dcterms:created>
  <dcterms:modified xsi:type="dcterms:W3CDTF">2019-10-09T15:00:36Z</dcterms:modified>
</cp:coreProperties>
</file>