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63" r:id="rId2"/>
    <p:sldId id="259" r:id="rId3"/>
    <p:sldId id="264" r:id="rId4"/>
    <p:sldId id="260" r:id="rId5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4" autoAdjust="0"/>
  </p:normalViewPr>
  <p:slideViewPr>
    <p:cSldViewPr snapToGrid="0">
      <p:cViewPr varScale="1">
        <p:scale>
          <a:sx n="115" d="100"/>
          <a:sy n="115" d="100"/>
        </p:scale>
        <p:origin x="3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78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ke Test User" userId="SID-0" providerId="Test" clId="FakeClientId"/>
    <pc:docChg chg="modSld modMainMaster modNotesMaster modHandout">
      <pc:chgData name="Fake Test User" userId="SID-0" providerId="Test" clId="FakeClientId" dt="2019-02-01T08:33:07.237" v="33" actId="790"/>
      <pc:docMkLst>
        <pc:docMk/>
      </pc:docMkLst>
      <pc:sldChg chg="modSp modNotes">
        <pc:chgData name="Fake Test User" userId="SID-0" providerId="Test" clId="FakeClientId" dt="2019-02-01T08:32:07.770" v="28" actId="790"/>
        <pc:sldMkLst>
          <pc:docMk/>
          <pc:sldMk cId="2120883542" sldId="259"/>
        </pc:sldMkLst>
        <pc:spChg chg="mod">
          <ac:chgData name="Fake Test User" userId="SID-0" providerId="Test" clId="FakeClientId" dt="2019-02-01T08:32:07.770" v="28" actId="790"/>
          <ac:spMkLst>
            <pc:docMk/>
            <pc:sldMk cId="2120883542" sldId="259"/>
            <ac:spMk id="13" creationId="{00000000-0000-0000-0000-000000000000}"/>
          </ac:spMkLst>
        </pc:spChg>
        <pc:spChg chg="mod">
          <ac:chgData name="Fake Test User" userId="SID-0" providerId="Test" clId="FakeClientId" dt="2019-02-01T08:32:07.770" v="28" actId="790"/>
          <ac:spMkLst>
            <pc:docMk/>
            <pc:sldMk cId="2120883542" sldId="259"/>
            <ac:spMk id="14" creationId="{00000000-0000-0000-0000-000000000000}"/>
          </ac:spMkLst>
        </pc:spChg>
      </pc:sldChg>
      <pc:sldChg chg="modNotes">
        <pc:chgData name="Fake Test User" userId="SID-0" providerId="Test" clId="FakeClientId" dt="2019-02-01T08:31:10.913" v="18" actId="790"/>
        <pc:sldMkLst>
          <pc:docMk/>
          <pc:sldMk cId="1673355267" sldId="260"/>
        </pc:sldMkLst>
      </pc:sldChg>
      <pc:sldChg chg="modSp modNotes">
        <pc:chgData name="Fake Test User" userId="SID-0" providerId="Test" clId="FakeClientId" dt="2019-02-01T08:33:07.237" v="33" actId="790"/>
        <pc:sldMkLst>
          <pc:docMk/>
          <pc:sldMk cId="3291707652" sldId="261"/>
        </pc:sldMkLst>
        <pc:spChg chg="mod">
          <ac:chgData name="Fake Test User" userId="SID-0" providerId="Test" clId="FakeClientId" dt="2019-02-01T08:33:07.237" v="33" actId="790"/>
          <ac:spMkLst>
            <pc:docMk/>
            <pc:sldMk cId="3291707652" sldId="261"/>
            <ac:spMk id="2" creationId="{00000000-0000-0000-0000-000000000000}"/>
          </ac:spMkLst>
        </pc:spChg>
        <pc:spChg chg="mod">
          <ac:chgData name="Fake Test User" userId="SID-0" providerId="Test" clId="FakeClientId" dt="2019-02-01T08:33:07.237" v="33" actId="790"/>
          <ac:spMkLst>
            <pc:docMk/>
            <pc:sldMk cId="3291707652" sldId="261"/>
            <ac:spMk id="5" creationId="{00000000-0000-0000-0000-000000000000}"/>
          </ac:spMkLst>
        </pc:spChg>
        <pc:graphicFrameChg chg="modGraphic">
          <ac:chgData name="Fake Test User" userId="SID-0" providerId="Test" clId="FakeClientId" dt="2019-02-01T08:32:52.581" v="30" actId="790"/>
          <ac:graphicFrameMkLst>
            <pc:docMk/>
            <pc:sldMk cId="3291707652" sldId="261"/>
            <ac:graphicFrameMk id="9" creationId="{00000000-0000-0000-0000-000000000000}"/>
          </ac:graphicFrameMkLst>
        </pc:graphicFrameChg>
      </pc:sldChg>
      <pc:sldChg chg="modNotes">
        <pc:chgData name="Fake Test User" userId="SID-0" providerId="Test" clId="FakeClientId" dt="2019-02-01T08:31:26.585" v="22" actId="790"/>
        <pc:sldMkLst>
          <pc:docMk/>
          <pc:sldMk cId="72188550" sldId="262"/>
        </pc:sldMkLst>
      </pc:sldChg>
      <pc:sldChg chg="modSp modNotes">
        <pc:chgData name="Fake Test User" userId="SID-0" providerId="Test" clId="FakeClientId" dt="2019-02-01T08:31:37.272" v="24" actId="790"/>
        <pc:sldMkLst>
          <pc:docMk/>
          <pc:sldMk cId="4272805816" sldId="263"/>
        </pc:sldMkLst>
        <pc:spChg chg="mod">
          <ac:chgData name="Fake Test User" userId="SID-0" providerId="Test" clId="FakeClientId" dt="2019-02-01T08:31:37.272" v="24" actId="790"/>
          <ac:spMkLst>
            <pc:docMk/>
            <pc:sldMk cId="4272805816" sldId="263"/>
            <ac:spMk id="9" creationId="{00000000-0000-0000-0000-000000000000}"/>
          </ac:spMkLst>
        </pc:spChg>
        <pc:spChg chg="mod">
          <ac:chgData name="Fake Test User" userId="SID-0" providerId="Test" clId="FakeClientId" dt="2019-02-01T08:31:37.272" v="24" actId="790"/>
          <ac:spMkLst>
            <pc:docMk/>
            <pc:sldMk cId="4272805816" sldId="263"/>
            <ac:spMk id="10" creationId="{00000000-0000-0000-0000-000000000000}"/>
          </ac:spMkLst>
        </pc:spChg>
      </pc:sldChg>
      <pc:sldMasterChg chg="modSldLayout">
        <pc:chgData name="Fake Test User" userId="SID-0" providerId="Test" clId="FakeClientId" dt="2019-02-01T08:20:27.407" v="12" actId="790"/>
        <pc:sldMasterMkLst>
          <pc:docMk/>
          <pc:sldMasterMk cId="2418306645" sldId="2147483660"/>
        </pc:sldMasterMkLst>
        <pc:sldLayoutChg chg="modSp">
          <pc:chgData name="Fake Test User" userId="SID-0" providerId="Test" clId="FakeClientId" dt="2019-02-01T08:19:15.425" v="3" actId="790"/>
          <pc:sldLayoutMkLst>
            <pc:docMk/>
            <pc:sldMasterMk cId="2418306645" sldId="2147483660"/>
            <pc:sldLayoutMk cId="2387230882" sldId="2147483662"/>
          </pc:sldLayoutMkLst>
          <pc:spChg chg="mod">
            <ac:chgData name="Fake Test User" userId="SID-0" providerId="Test" clId="FakeClientId" dt="2019-02-01T08:19:15.425" v="3" actId="790"/>
            <ac:spMkLst>
              <pc:docMk/>
              <pc:sldMasterMk cId="2418306645" sldId="2147483660"/>
              <pc:sldLayoutMk cId="2387230882" sldId="2147483662"/>
              <ac:spMk id="2" creationId="{00000000-0000-0000-0000-000000000000}"/>
            </ac:spMkLst>
          </pc:spChg>
          <pc:spChg chg="mod">
            <ac:chgData name="Fake Test User" userId="SID-0" providerId="Test" clId="FakeClientId" dt="2019-02-01T08:19:15.425" v="3" actId="790"/>
            <ac:spMkLst>
              <pc:docMk/>
              <pc:sldMasterMk cId="2418306645" sldId="2147483660"/>
              <pc:sldLayoutMk cId="2387230882" sldId="2147483662"/>
              <ac:spMk id="3" creationId="{00000000-0000-0000-0000-000000000000}"/>
            </ac:spMkLst>
          </pc:spChg>
          <pc:spChg chg="mod">
            <ac:chgData name="Fake Test User" userId="SID-0" providerId="Test" clId="FakeClientId" dt="2019-02-01T08:19:15.425" v="3" actId="790"/>
            <ac:spMkLst>
              <pc:docMk/>
              <pc:sldMasterMk cId="2418306645" sldId="2147483660"/>
              <pc:sldLayoutMk cId="2387230882" sldId="2147483662"/>
              <ac:spMk id="7" creationId="{00000000-0000-0000-0000-000000000000}"/>
            </ac:spMkLst>
          </pc:spChg>
          <pc:spChg chg="mod">
            <ac:chgData name="Fake Test User" userId="SID-0" providerId="Test" clId="FakeClientId" dt="2019-02-01T08:19:15.425" v="3" actId="790"/>
            <ac:spMkLst>
              <pc:docMk/>
              <pc:sldMasterMk cId="2418306645" sldId="2147483660"/>
              <pc:sldLayoutMk cId="2387230882" sldId="2147483662"/>
              <ac:spMk id="8" creationId="{00000000-0000-0000-0000-000000000000}"/>
            </ac:spMkLst>
          </pc:spChg>
          <pc:spChg chg="mod">
            <ac:chgData name="Fake Test User" userId="SID-0" providerId="Test" clId="FakeClientId" dt="2019-02-01T08:19:15.425" v="3" actId="790"/>
            <ac:spMkLst>
              <pc:docMk/>
              <pc:sldMasterMk cId="2418306645" sldId="2147483660"/>
              <pc:sldLayoutMk cId="2387230882" sldId="2147483662"/>
              <ac:spMk id="9" creationId="{00000000-0000-0000-0000-000000000000}"/>
            </ac:spMkLst>
          </pc:spChg>
        </pc:sldLayoutChg>
        <pc:sldLayoutChg chg="modSp">
          <pc:chgData name="Fake Test User" userId="SID-0" providerId="Test" clId="FakeClientId" dt="2019-02-01T08:19:23.565" v="4" actId="790"/>
          <pc:sldLayoutMkLst>
            <pc:docMk/>
            <pc:sldMasterMk cId="2418306645" sldId="2147483660"/>
            <pc:sldLayoutMk cId="3112303157" sldId="2147483663"/>
          </pc:sldLayoutMkLst>
          <pc:spChg chg="mod">
            <ac:chgData name="Fake Test User" userId="SID-0" providerId="Test" clId="FakeClientId" dt="2019-02-01T08:19:23.565" v="4" actId="790"/>
            <ac:spMkLst>
              <pc:docMk/>
              <pc:sldMasterMk cId="2418306645" sldId="2147483660"/>
              <pc:sldLayoutMk cId="3112303157" sldId="2147483663"/>
              <ac:spMk id="2" creationId="{00000000-0000-0000-0000-000000000000}"/>
            </ac:spMkLst>
          </pc:spChg>
          <pc:spChg chg="mod">
            <ac:chgData name="Fake Test User" userId="SID-0" providerId="Test" clId="FakeClientId" dt="2019-02-01T08:19:23.565" v="4" actId="790"/>
            <ac:spMkLst>
              <pc:docMk/>
              <pc:sldMasterMk cId="2418306645" sldId="2147483660"/>
              <pc:sldLayoutMk cId="3112303157" sldId="2147483663"/>
              <ac:spMk id="3" creationId="{00000000-0000-0000-0000-000000000000}"/>
            </ac:spMkLst>
          </pc:spChg>
          <pc:spChg chg="mod">
            <ac:chgData name="Fake Test User" userId="SID-0" providerId="Test" clId="FakeClientId" dt="2019-02-01T08:19:23.565" v="4" actId="790"/>
            <ac:spMkLst>
              <pc:docMk/>
              <pc:sldMasterMk cId="2418306645" sldId="2147483660"/>
              <pc:sldLayoutMk cId="3112303157" sldId="2147483663"/>
              <ac:spMk id="7" creationId="{00000000-0000-0000-0000-000000000000}"/>
            </ac:spMkLst>
          </pc:spChg>
          <pc:spChg chg="mod">
            <ac:chgData name="Fake Test User" userId="SID-0" providerId="Test" clId="FakeClientId" dt="2019-02-01T08:19:23.565" v="4" actId="790"/>
            <ac:spMkLst>
              <pc:docMk/>
              <pc:sldMasterMk cId="2418306645" sldId="2147483660"/>
              <pc:sldLayoutMk cId="3112303157" sldId="2147483663"/>
              <ac:spMk id="8" creationId="{00000000-0000-0000-0000-000000000000}"/>
            </ac:spMkLst>
          </pc:spChg>
          <pc:spChg chg="mod">
            <ac:chgData name="Fake Test User" userId="SID-0" providerId="Test" clId="FakeClientId" dt="2019-02-01T08:19:23.565" v="4" actId="790"/>
            <ac:spMkLst>
              <pc:docMk/>
              <pc:sldMasterMk cId="2418306645" sldId="2147483660"/>
              <pc:sldLayoutMk cId="3112303157" sldId="2147483663"/>
              <ac:spMk id="9" creationId="{00000000-0000-0000-0000-000000000000}"/>
            </ac:spMkLst>
          </pc:spChg>
        </pc:sldLayoutChg>
        <pc:sldLayoutChg chg="modSp">
          <pc:chgData name="Fake Test User" userId="SID-0" providerId="Test" clId="FakeClientId" dt="2019-02-01T08:19:31.081" v="5" actId="790"/>
          <pc:sldLayoutMkLst>
            <pc:docMk/>
            <pc:sldMasterMk cId="2418306645" sldId="2147483660"/>
            <pc:sldLayoutMk cId="3578019991" sldId="2147483664"/>
          </pc:sldLayoutMkLst>
          <pc:spChg chg="mod">
            <ac:chgData name="Fake Test User" userId="SID-0" providerId="Test" clId="FakeClientId" dt="2019-02-01T08:19:31.081" v="5" actId="790"/>
            <ac:spMkLst>
              <pc:docMk/>
              <pc:sldMasterMk cId="2418306645" sldId="2147483660"/>
              <pc:sldLayoutMk cId="3578019991" sldId="2147483664"/>
              <ac:spMk id="2" creationId="{00000000-0000-0000-0000-000000000000}"/>
            </ac:spMkLst>
          </pc:spChg>
          <pc:spChg chg="mod">
            <ac:chgData name="Fake Test User" userId="SID-0" providerId="Test" clId="FakeClientId" dt="2019-02-01T08:19:31.081" v="5" actId="790"/>
            <ac:spMkLst>
              <pc:docMk/>
              <pc:sldMasterMk cId="2418306645" sldId="2147483660"/>
              <pc:sldLayoutMk cId="3578019991" sldId="2147483664"/>
              <ac:spMk id="3" creationId="{00000000-0000-0000-0000-000000000000}"/>
            </ac:spMkLst>
          </pc:spChg>
          <pc:spChg chg="mod">
            <ac:chgData name="Fake Test User" userId="SID-0" providerId="Test" clId="FakeClientId" dt="2019-02-01T08:19:31.081" v="5" actId="790"/>
            <ac:spMkLst>
              <pc:docMk/>
              <pc:sldMasterMk cId="2418306645" sldId="2147483660"/>
              <pc:sldLayoutMk cId="3578019991" sldId="2147483664"/>
              <ac:spMk id="4" creationId="{00000000-0000-0000-0000-000000000000}"/>
            </ac:spMkLst>
          </pc:spChg>
          <pc:spChg chg="mod">
            <ac:chgData name="Fake Test User" userId="SID-0" providerId="Test" clId="FakeClientId" dt="2019-02-01T08:19:31.081" v="5" actId="790"/>
            <ac:spMkLst>
              <pc:docMk/>
              <pc:sldMasterMk cId="2418306645" sldId="2147483660"/>
              <pc:sldLayoutMk cId="3578019991" sldId="2147483664"/>
              <ac:spMk id="8" creationId="{00000000-0000-0000-0000-000000000000}"/>
            </ac:spMkLst>
          </pc:spChg>
          <pc:spChg chg="mod">
            <ac:chgData name="Fake Test User" userId="SID-0" providerId="Test" clId="FakeClientId" dt="2019-02-01T08:19:31.081" v="5" actId="790"/>
            <ac:spMkLst>
              <pc:docMk/>
              <pc:sldMasterMk cId="2418306645" sldId="2147483660"/>
              <pc:sldLayoutMk cId="3578019991" sldId="2147483664"/>
              <ac:spMk id="9" creationId="{00000000-0000-0000-0000-000000000000}"/>
            </ac:spMkLst>
          </pc:spChg>
          <pc:spChg chg="mod">
            <ac:chgData name="Fake Test User" userId="SID-0" providerId="Test" clId="FakeClientId" dt="2019-02-01T08:19:31.081" v="5" actId="790"/>
            <ac:spMkLst>
              <pc:docMk/>
              <pc:sldMasterMk cId="2418306645" sldId="2147483660"/>
              <pc:sldLayoutMk cId="3578019991" sldId="2147483664"/>
              <ac:spMk id="10" creationId="{00000000-0000-0000-0000-000000000000}"/>
            </ac:spMkLst>
          </pc:spChg>
        </pc:sldLayoutChg>
        <pc:sldLayoutChg chg="modSp">
          <pc:chgData name="Fake Test User" userId="SID-0" providerId="Test" clId="FakeClientId" dt="2019-02-01T08:19:40.190" v="6" actId="790"/>
          <pc:sldLayoutMkLst>
            <pc:docMk/>
            <pc:sldMasterMk cId="2418306645" sldId="2147483660"/>
            <pc:sldLayoutMk cId="941831192" sldId="2147483665"/>
          </pc:sldLayoutMkLst>
          <pc:spChg chg="mod">
            <ac:chgData name="Fake Test User" userId="SID-0" providerId="Test" clId="FakeClientId" dt="2019-02-01T08:19:40.190" v="6" actId="790"/>
            <ac:spMkLst>
              <pc:docMk/>
              <pc:sldMasterMk cId="2418306645" sldId="2147483660"/>
              <pc:sldLayoutMk cId="941831192" sldId="2147483665"/>
              <ac:spMk id="2" creationId="{00000000-0000-0000-0000-000000000000}"/>
            </ac:spMkLst>
          </pc:spChg>
          <pc:spChg chg="mod">
            <ac:chgData name="Fake Test User" userId="SID-0" providerId="Test" clId="FakeClientId" dt="2019-02-01T08:19:40.190" v="6" actId="790"/>
            <ac:spMkLst>
              <pc:docMk/>
              <pc:sldMasterMk cId="2418306645" sldId="2147483660"/>
              <pc:sldLayoutMk cId="941831192" sldId="2147483665"/>
              <ac:spMk id="3" creationId="{00000000-0000-0000-0000-000000000000}"/>
            </ac:spMkLst>
          </pc:spChg>
          <pc:spChg chg="mod">
            <ac:chgData name="Fake Test User" userId="SID-0" providerId="Test" clId="FakeClientId" dt="2019-02-01T08:19:40.190" v="6" actId="790"/>
            <ac:spMkLst>
              <pc:docMk/>
              <pc:sldMasterMk cId="2418306645" sldId="2147483660"/>
              <pc:sldLayoutMk cId="941831192" sldId="2147483665"/>
              <ac:spMk id="4" creationId="{00000000-0000-0000-0000-000000000000}"/>
            </ac:spMkLst>
          </pc:spChg>
          <pc:spChg chg="mod">
            <ac:chgData name="Fake Test User" userId="SID-0" providerId="Test" clId="FakeClientId" dt="2019-02-01T08:19:40.190" v="6" actId="790"/>
            <ac:spMkLst>
              <pc:docMk/>
              <pc:sldMasterMk cId="2418306645" sldId="2147483660"/>
              <pc:sldLayoutMk cId="941831192" sldId="2147483665"/>
              <ac:spMk id="5" creationId="{00000000-0000-0000-0000-000000000000}"/>
            </ac:spMkLst>
          </pc:spChg>
          <pc:spChg chg="mod">
            <ac:chgData name="Fake Test User" userId="SID-0" providerId="Test" clId="FakeClientId" dt="2019-02-01T08:19:40.190" v="6" actId="790"/>
            <ac:spMkLst>
              <pc:docMk/>
              <pc:sldMasterMk cId="2418306645" sldId="2147483660"/>
              <pc:sldLayoutMk cId="941831192" sldId="2147483665"/>
              <ac:spMk id="6" creationId="{00000000-0000-0000-0000-000000000000}"/>
            </ac:spMkLst>
          </pc:spChg>
          <pc:spChg chg="mod">
            <ac:chgData name="Fake Test User" userId="SID-0" providerId="Test" clId="FakeClientId" dt="2019-02-01T08:19:40.190" v="6" actId="790"/>
            <ac:spMkLst>
              <pc:docMk/>
              <pc:sldMasterMk cId="2418306645" sldId="2147483660"/>
              <pc:sldLayoutMk cId="941831192" sldId="2147483665"/>
              <ac:spMk id="10" creationId="{00000000-0000-0000-0000-000000000000}"/>
            </ac:spMkLst>
          </pc:spChg>
          <pc:spChg chg="mod">
            <ac:chgData name="Fake Test User" userId="SID-0" providerId="Test" clId="FakeClientId" dt="2019-02-01T08:19:40.190" v="6" actId="790"/>
            <ac:spMkLst>
              <pc:docMk/>
              <pc:sldMasterMk cId="2418306645" sldId="2147483660"/>
              <pc:sldLayoutMk cId="941831192" sldId="2147483665"/>
              <ac:spMk id="11" creationId="{00000000-0000-0000-0000-000000000000}"/>
            </ac:spMkLst>
          </pc:spChg>
          <pc:spChg chg="mod">
            <ac:chgData name="Fake Test User" userId="SID-0" providerId="Test" clId="FakeClientId" dt="2019-02-01T08:19:40.190" v="6" actId="790"/>
            <ac:spMkLst>
              <pc:docMk/>
              <pc:sldMasterMk cId="2418306645" sldId="2147483660"/>
              <pc:sldLayoutMk cId="941831192" sldId="2147483665"/>
              <ac:spMk id="12" creationId="{00000000-0000-0000-0000-000000000000}"/>
            </ac:spMkLst>
          </pc:spChg>
        </pc:sldLayoutChg>
        <pc:sldLayoutChg chg="modSp">
          <pc:chgData name="Fake Test User" userId="SID-0" providerId="Test" clId="FakeClientId" dt="2019-02-01T08:19:48.814" v="7" actId="790"/>
          <pc:sldLayoutMkLst>
            <pc:docMk/>
            <pc:sldMasterMk cId="2418306645" sldId="2147483660"/>
            <pc:sldLayoutMk cId="3382545829" sldId="2147483666"/>
          </pc:sldLayoutMkLst>
          <pc:spChg chg="mod">
            <ac:chgData name="Fake Test User" userId="SID-0" providerId="Test" clId="FakeClientId" dt="2019-02-01T08:19:48.814" v="7" actId="790"/>
            <ac:spMkLst>
              <pc:docMk/>
              <pc:sldMasterMk cId="2418306645" sldId="2147483660"/>
              <pc:sldLayoutMk cId="3382545829" sldId="2147483666"/>
              <ac:spMk id="2" creationId="{00000000-0000-0000-0000-000000000000}"/>
            </ac:spMkLst>
          </pc:spChg>
          <pc:spChg chg="mod">
            <ac:chgData name="Fake Test User" userId="SID-0" providerId="Test" clId="FakeClientId" dt="2019-02-01T08:19:48.814" v="7" actId="790"/>
            <ac:spMkLst>
              <pc:docMk/>
              <pc:sldMasterMk cId="2418306645" sldId="2147483660"/>
              <pc:sldLayoutMk cId="3382545829" sldId="2147483666"/>
              <ac:spMk id="6" creationId="{00000000-0000-0000-0000-000000000000}"/>
            </ac:spMkLst>
          </pc:spChg>
          <pc:spChg chg="mod">
            <ac:chgData name="Fake Test User" userId="SID-0" providerId="Test" clId="FakeClientId" dt="2019-02-01T08:19:48.814" v="7" actId="790"/>
            <ac:spMkLst>
              <pc:docMk/>
              <pc:sldMasterMk cId="2418306645" sldId="2147483660"/>
              <pc:sldLayoutMk cId="3382545829" sldId="2147483666"/>
              <ac:spMk id="7" creationId="{00000000-0000-0000-0000-000000000000}"/>
            </ac:spMkLst>
          </pc:spChg>
          <pc:spChg chg="mod">
            <ac:chgData name="Fake Test User" userId="SID-0" providerId="Test" clId="FakeClientId" dt="2019-02-01T08:19:48.814" v="7" actId="790"/>
            <ac:spMkLst>
              <pc:docMk/>
              <pc:sldMasterMk cId="2418306645" sldId="2147483660"/>
              <pc:sldLayoutMk cId="3382545829" sldId="2147483666"/>
              <ac:spMk id="8" creationId="{00000000-0000-0000-0000-000000000000}"/>
            </ac:spMkLst>
          </pc:spChg>
        </pc:sldLayoutChg>
        <pc:sldLayoutChg chg="modSp">
          <pc:chgData name="Fake Test User" userId="SID-0" providerId="Test" clId="FakeClientId" dt="2019-02-01T08:19:55.439" v="8" actId="790"/>
          <pc:sldLayoutMkLst>
            <pc:docMk/>
            <pc:sldMasterMk cId="2418306645" sldId="2147483660"/>
            <pc:sldLayoutMk cId="797648398" sldId="2147483667"/>
          </pc:sldLayoutMkLst>
          <pc:spChg chg="mod">
            <ac:chgData name="Fake Test User" userId="SID-0" providerId="Test" clId="FakeClientId" dt="2019-02-01T08:19:55.439" v="8" actId="790"/>
            <ac:spMkLst>
              <pc:docMk/>
              <pc:sldMasterMk cId="2418306645" sldId="2147483660"/>
              <pc:sldLayoutMk cId="797648398" sldId="2147483667"/>
              <ac:spMk id="5" creationId="{00000000-0000-0000-0000-000000000000}"/>
            </ac:spMkLst>
          </pc:spChg>
          <pc:spChg chg="mod">
            <ac:chgData name="Fake Test User" userId="SID-0" providerId="Test" clId="FakeClientId" dt="2019-02-01T08:19:55.439" v="8" actId="790"/>
            <ac:spMkLst>
              <pc:docMk/>
              <pc:sldMasterMk cId="2418306645" sldId="2147483660"/>
              <pc:sldLayoutMk cId="797648398" sldId="2147483667"/>
              <ac:spMk id="6" creationId="{00000000-0000-0000-0000-000000000000}"/>
            </ac:spMkLst>
          </pc:spChg>
          <pc:spChg chg="mod">
            <ac:chgData name="Fake Test User" userId="SID-0" providerId="Test" clId="FakeClientId" dt="2019-02-01T08:19:55.439" v="8" actId="790"/>
            <ac:spMkLst>
              <pc:docMk/>
              <pc:sldMasterMk cId="2418306645" sldId="2147483660"/>
              <pc:sldLayoutMk cId="797648398" sldId="2147483667"/>
              <ac:spMk id="7" creationId="{00000000-0000-0000-0000-000000000000}"/>
            </ac:spMkLst>
          </pc:spChg>
        </pc:sldLayoutChg>
        <pc:sldLayoutChg chg="modSp">
          <pc:chgData name="Fake Test User" userId="SID-0" providerId="Test" clId="FakeClientId" dt="2019-02-01T08:20:02.361" v="9" actId="790"/>
          <pc:sldLayoutMkLst>
            <pc:docMk/>
            <pc:sldMasterMk cId="2418306645" sldId="2147483660"/>
            <pc:sldLayoutMk cId="1664369684" sldId="2147483668"/>
          </pc:sldLayoutMkLst>
          <pc:spChg chg="mod">
            <ac:chgData name="Fake Test User" userId="SID-0" providerId="Test" clId="FakeClientId" dt="2019-02-01T08:20:02.361" v="9" actId="790"/>
            <ac:spMkLst>
              <pc:docMk/>
              <pc:sldMasterMk cId="2418306645" sldId="2147483660"/>
              <pc:sldLayoutMk cId="1664369684" sldId="2147483668"/>
              <ac:spMk id="2" creationId="{00000000-0000-0000-0000-000000000000}"/>
            </ac:spMkLst>
          </pc:spChg>
          <pc:spChg chg="mod">
            <ac:chgData name="Fake Test User" userId="SID-0" providerId="Test" clId="FakeClientId" dt="2019-02-01T08:20:02.361" v="9" actId="790"/>
            <ac:spMkLst>
              <pc:docMk/>
              <pc:sldMasterMk cId="2418306645" sldId="2147483660"/>
              <pc:sldLayoutMk cId="1664369684" sldId="2147483668"/>
              <ac:spMk id="3" creationId="{00000000-0000-0000-0000-000000000000}"/>
            </ac:spMkLst>
          </pc:spChg>
          <pc:spChg chg="mod">
            <ac:chgData name="Fake Test User" userId="SID-0" providerId="Test" clId="FakeClientId" dt="2019-02-01T08:20:02.361" v="9" actId="790"/>
            <ac:spMkLst>
              <pc:docMk/>
              <pc:sldMasterMk cId="2418306645" sldId="2147483660"/>
              <pc:sldLayoutMk cId="1664369684" sldId="2147483668"/>
              <ac:spMk id="4" creationId="{00000000-0000-0000-0000-000000000000}"/>
            </ac:spMkLst>
          </pc:spChg>
          <pc:spChg chg="mod">
            <ac:chgData name="Fake Test User" userId="SID-0" providerId="Test" clId="FakeClientId" dt="2019-02-01T08:20:02.361" v="9" actId="790"/>
            <ac:spMkLst>
              <pc:docMk/>
              <pc:sldMasterMk cId="2418306645" sldId="2147483660"/>
              <pc:sldLayoutMk cId="1664369684" sldId="2147483668"/>
              <ac:spMk id="8" creationId="{00000000-0000-0000-0000-000000000000}"/>
            </ac:spMkLst>
          </pc:spChg>
          <pc:spChg chg="mod">
            <ac:chgData name="Fake Test User" userId="SID-0" providerId="Test" clId="FakeClientId" dt="2019-02-01T08:20:02.361" v="9" actId="790"/>
            <ac:spMkLst>
              <pc:docMk/>
              <pc:sldMasterMk cId="2418306645" sldId="2147483660"/>
              <pc:sldLayoutMk cId="1664369684" sldId="2147483668"/>
              <ac:spMk id="9" creationId="{00000000-0000-0000-0000-000000000000}"/>
            </ac:spMkLst>
          </pc:spChg>
          <pc:spChg chg="mod">
            <ac:chgData name="Fake Test User" userId="SID-0" providerId="Test" clId="FakeClientId" dt="2019-02-01T08:20:02.361" v="9" actId="790"/>
            <ac:spMkLst>
              <pc:docMk/>
              <pc:sldMasterMk cId="2418306645" sldId="2147483660"/>
              <pc:sldLayoutMk cId="1664369684" sldId="2147483668"/>
              <ac:spMk id="10" creationId="{00000000-0000-0000-0000-000000000000}"/>
            </ac:spMkLst>
          </pc:spChg>
        </pc:sldLayoutChg>
        <pc:sldLayoutChg chg="modSp">
          <pc:chgData name="Fake Test User" userId="SID-0" providerId="Test" clId="FakeClientId" dt="2019-02-01T08:20:10.470" v="10" actId="790"/>
          <pc:sldLayoutMkLst>
            <pc:docMk/>
            <pc:sldMasterMk cId="2418306645" sldId="2147483660"/>
            <pc:sldLayoutMk cId="3953468857" sldId="2147483669"/>
          </pc:sldLayoutMkLst>
          <pc:spChg chg="mod">
            <ac:chgData name="Fake Test User" userId="SID-0" providerId="Test" clId="FakeClientId" dt="2019-02-01T08:20:10.470" v="10" actId="790"/>
            <ac:spMkLst>
              <pc:docMk/>
              <pc:sldMasterMk cId="2418306645" sldId="2147483660"/>
              <pc:sldLayoutMk cId="3953468857" sldId="2147483669"/>
              <ac:spMk id="2" creationId="{00000000-0000-0000-0000-000000000000}"/>
            </ac:spMkLst>
          </pc:spChg>
          <pc:spChg chg="mod">
            <ac:chgData name="Fake Test User" userId="SID-0" providerId="Test" clId="FakeClientId" dt="2019-02-01T08:20:10.470" v="10" actId="790"/>
            <ac:spMkLst>
              <pc:docMk/>
              <pc:sldMasterMk cId="2418306645" sldId="2147483660"/>
              <pc:sldLayoutMk cId="3953468857" sldId="2147483669"/>
              <ac:spMk id="3" creationId="{00000000-0000-0000-0000-000000000000}"/>
            </ac:spMkLst>
          </pc:spChg>
          <pc:spChg chg="mod">
            <ac:chgData name="Fake Test User" userId="SID-0" providerId="Test" clId="FakeClientId" dt="2019-02-01T08:20:10.470" v="10" actId="790"/>
            <ac:spMkLst>
              <pc:docMk/>
              <pc:sldMasterMk cId="2418306645" sldId="2147483660"/>
              <pc:sldLayoutMk cId="3953468857" sldId="2147483669"/>
              <ac:spMk id="4" creationId="{00000000-0000-0000-0000-000000000000}"/>
            </ac:spMkLst>
          </pc:spChg>
          <pc:spChg chg="mod">
            <ac:chgData name="Fake Test User" userId="SID-0" providerId="Test" clId="FakeClientId" dt="2019-02-01T08:20:10.470" v="10" actId="790"/>
            <ac:spMkLst>
              <pc:docMk/>
              <pc:sldMasterMk cId="2418306645" sldId="2147483660"/>
              <pc:sldLayoutMk cId="3953468857" sldId="2147483669"/>
              <ac:spMk id="8" creationId="{00000000-0000-0000-0000-000000000000}"/>
            </ac:spMkLst>
          </pc:spChg>
          <pc:spChg chg="mod">
            <ac:chgData name="Fake Test User" userId="SID-0" providerId="Test" clId="FakeClientId" dt="2019-02-01T08:20:10.470" v="10" actId="790"/>
            <ac:spMkLst>
              <pc:docMk/>
              <pc:sldMasterMk cId="2418306645" sldId="2147483660"/>
              <pc:sldLayoutMk cId="3953468857" sldId="2147483669"/>
              <ac:spMk id="9" creationId="{00000000-0000-0000-0000-000000000000}"/>
            </ac:spMkLst>
          </pc:spChg>
          <pc:spChg chg="mod">
            <ac:chgData name="Fake Test User" userId="SID-0" providerId="Test" clId="FakeClientId" dt="2019-02-01T08:20:10.470" v="10" actId="790"/>
            <ac:spMkLst>
              <pc:docMk/>
              <pc:sldMasterMk cId="2418306645" sldId="2147483660"/>
              <pc:sldLayoutMk cId="3953468857" sldId="2147483669"/>
              <ac:spMk id="10" creationId="{00000000-0000-0000-0000-000000000000}"/>
            </ac:spMkLst>
          </pc:spChg>
        </pc:sldLayoutChg>
        <pc:sldLayoutChg chg="modSp">
          <pc:chgData name="Fake Test User" userId="SID-0" providerId="Test" clId="FakeClientId" dt="2019-02-01T08:20:19.048" v="11" actId="790"/>
          <pc:sldLayoutMkLst>
            <pc:docMk/>
            <pc:sldMasterMk cId="2418306645" sldId="2147483660"/>
            <pc:sldLayoutMk cId="4006949616" sldId="2147483670"/>
          </pc:sldLayoutMkLst>
          <pc:spChg chg="mod">
            <ac:chgData name="Fake Test User" userId="SID-0" providerId="Test" clId="FakeClientId" dt="2019-02-01T08:20:19.048" v="11" actId="790"/>
            <ac:spMkLst>
              <pc:docMk/>
              <pc:sldMasterMk cId="2418306645" sldId="2147483660"/>
              <pc:sldLayoutMk cId="4006949616" sldId="2147483670"/>
              <ac:spMk id="2" creationId="{00000000-0000-0000-0000-000000000000}"/>
            </ac:spMkLst>
          </pc:spChg>
          <pc:spChg chg="mod">
            <ac:chgData name="Fake Test User" userId="SID-0" providerId="Test" clId="FakeClientId" dt="2019-02-01T08:20:19.048" v="11" actId="790"/>
            <ac:spMkLst>
              <pc:docMk/>
              <pc:sldMasterMk cId="2418306645" sldId="2147483660"/>
              <pc:sldLayoutMk cId="4006949616" sldId="2147483670"/>
              <ac:spMk id="3" creationId="{00000000-0000-0000-0000-000000000000}"/>
            </ac:spMkLst>
          </pc:spChg>
          <pc:spChg chg="mod">
            <ac:chgData name="Fake Test User" userId="SID-0" providerId="Test" clId="FakeClientId" dt="2019-02-01T08:20:19.048" v="11" actId="790"/>
            <ac:spMkLst>
              <pc:docMk/>
              <pc:sldMasterMk cId="2418306645" sldId="2147483660"/>
              <pc:sldLayoutMk cId="4006949616" sldId="2147483670"/>
              <ac:spMk id="7" creationId="{00000000-0000-0000-0000-000000000000}"/>
            </ac:spMkLst>
          </pc:spChg>
          <pc:spChg chg="mod">
            <ac:chgData name="Fake Test User" userId="SID-0" providerId="Test" clId="FakeClientId" dt="2019-02-01T08:20:19.048" v="11" actId="790"/>
            <ac:spMkLst>
              <pc:docMk/>
              <pc:sldMasterMk cId="2418306645" sldId="2147483660"/>
              <pc:sldLayoutMk cId="4006949616" sldId="2147483670"/>
              <ac:spMk id="8" creationId="{00000000-0000-0000-0000-000000000000}"/>
            </ac:spMkLst>
          </pc:spChg>
          <pc:spChg chg="mod">
            <ac:chgData name="Fake Test User" userId="SID-0" providerId="Test" clId="FakeClientId" dt="2019-02-01T08:20:19.048" v="11" actId="790"/>
            <ac:spMkLst>
              <pc:docMk/>
              <pc:sldMasterMk cId="2418306645" sldId="2147483660"/>
              <pc:sldLayoutMk cId="4006949616" sldId="2147483670"/>
              <ac:spMk id="9" creationId="{00000000-0000-0000-0000-000000000000}"/>
            </ac:spMkLst>
          </pc:spChg>
        </pc:sldLayoutChg>
        <pc:sldLayoutChg chg="modSp">
          <pc:chgData name="Fake Test User" userId="SID-0" providerId="Test" clId="FakeClientId" dt="2019-02-01T08:20:27.407" v="12" actId="790"/>
          <pc:sldLayoutMkLst>
            <pc:docMk/>
            <pc:sldMasterMk cId="2418306645" sldId="2147483660"/>
            <pc:sldLayoutMk cId="1676023556" sldId="2147483671"/>
          </pc:sldLayoutMkLst>
          <pc:spChg chg="mod">
            <ac:chgData name="Fake Test User" userId="SID-0" providerId="Test" clId="FakeClientId" dt="2019-02-01T08:20:27.407" v="12" actId="790"/>
            <ac:spMkLst>
              <pc:docMk/>
              <pc:sldMasterMk cId="2418306645" sldId="2147483660"/>
              <pc:sldLayoutMk cId="1676023556" sldId="2147483671"/>
              <ac:spMk id="2" creationId="{00000000-0000-0000-0000-000000000000}"/>
            </ac:spMkLst>
          </pc:spChg>
          <pc:spChg chg="mod">
            <ac:chgData name="Fake Test User" userId="SID-0" providerId="Test" clId="FakeClientId" dt="2019-02-01T08:20:27.407" v="12" actId="790"/>
            <ac:spMkLst>
              <pc:docMk/>
              <pc:sldMasterMk cId="2418306645" sldId="2147483660"/>
              <pc:sldLayoutMk cId="1676023556" sldId="2147483671"/>
              <ac:spMk id="3" creationId="{00000000-0000-0000-0000-000000000000}"/>
            </ac:spMkLst>
          </pc:spChg>
          <pc:spChg chg="mod">
            <ac:chgData name="Fake Test User" userId="SID-0" providerId="Test" clId="FakeClientId" dt="2019-02-01T08:20:27.407" v="12" actId="790"/>
            <ac:spMkLst>
              <pc:docMk/>
              <pc:sldMasterMk cId="2418306645" sldId="2147483660"/>
              <pc:sldLayoutMk cId="1676023556" sldId="2147483671"/>
              <ac:spMk id="7" creationId="{00000000-0000-0000-0000-000000000000}"/>
            </ac:spMkLst>
          </pc:spChg>
          <pc:spChg chg="mod">
            <ac:chgData name="Fake Test User" userId="SID-0" providerId="Test" clId="FakeClientId" dt="2019-02-01T08:20:27.407" v="12" actId="790"/>
            <ac:spMkLst>
              <pc:docMk/>
              <pc:sldMasterMk cId="2418306645" sldId="2147483660"/>
              <pc:sldLayoutMk cId="1676023556" sldId="2147483671"/>
              <ac:spMk id="8" creationId="{00000000-0000-0000-0000-000000000000}"/>
            </ac:spMkLst>
          </pc:spChg>
          <pc:spChg chg="mod">
            <ac:chgData name="Fake Test User" userId="SID-0" providerId="Test" clId="FakeClientId" dt="2019-02-01T08:20:27.407" v="12" actId="790"/>
            <ac:spMkLst>
              <pc:docMk/>
              <pc:sldMasterMk cId="2418306645" sldId="2147483660"/>
              <pc:sldLayoutMk cId="1676023556" sldId="2147483671"/>
              <ac:spMk id="9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96F3EC5-6ABC-42C1-9218-0E506B982DB0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2019-10-15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F910782-FDC2-4F7C-A018-7A502E5089C7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4837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D5CB5D8-1956-4D08-8FEE-1BBD48AAF72B}" type="datetime1">
              <a:rPr lang="ko-KR" altLang="en-US" noProof="0" smtClean="0"/>
              <a:t>2019-10-15</a:t>
            </a:fld>
            <a:endParaRPr lang="ko-KR" altLang="en-US" noProof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C936D52-512B-47DE-BC94-6C88A56CE986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3409969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 baseline="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 baseline="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 baseline="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 baseline="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C936D52-512B-47DE-BC94-6C88A56CE986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922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altLang="ko-KR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280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altLang="ko-KR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518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altLang="ko-KR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967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 userDrawn="1"/>
        </p:nvGrpSpPr>
        <p:grpSpPr bwMode="ltGray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직사각형 13"/>
            <p:cNvSpPr/>
            <p:nvPr/>
          </p:nvSpPr>
          <p:spPr bwMode="ltGray"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baseline="0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타원 2"/>
            <p:cNvSpPr>
              <a:spLocks noChangeArrowheads="1"/>
            </p:cNvSpPr>
            <p:nvPr/>
          </p:nvSpPr>
          <p:spPr bwMode="ltGray">
            <a:xfrm flipH="1">
              <a:off x="9045819" y="16002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extLst/>
          </p:spPr>
          <p:txBody>
            <a:bodyPr wrap="none" rtlCol="0" anchor="ctr"/>
            <a:lstStyle/>
            <a:p>
              <a:pPr algn="ctr" rtl="0" eaLnBrk="1" hangingPunct="1"/>
              <a:endParaRPr lang="ko-KR" altLang="en-US" sz="2400" baseline="0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타원 3"/>
            <p:cNvSpPr>
              <a:spLocks noChangeArrowheads="1"/>
            </p:cNvSpPr>
            <p:nvPr/>
          </p:nvSpPr>
          <p:spPr bwMode="ltGray">
            <a:xfrm flipH="1">
              <a:off x="7255119" y="16002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extLst/>
          </p:spPr>
          <p:txBody>
            <a:bodyPr wrap="none" rtlCol="0" anchor="ctr"/>
            <a:lstStyle/>
            <a:p>
              <a:pPr algn="ctr" rtl="0" eaLnBrk="1" hangingPunct="1"/>
              <a:endParaRPr lang="ko-KR" altLang="en-US" sz="2400" baseline="0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타원 4"/>
            <p:cNvSpPr>
              <a:spLocks noChangeArrowheads="1"/>
            </p:cNvSpPr>
            <p:nvPr/>
          </p:nvSpPr>
          <p:spPr bwMode="ltGray">
            <a:xfrm flipH="1">
              <a:off x="5464419" y="1600200"/>
              <a:ext cx="1524000" cy="1524000"/>
            </a:xfrm>
            <a:prstGeom prst="ellipse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algn="ctr" rtl="0" eaLnBrk="1" hangingPunct="1"/>
              <a:endParaRPr lang="ko-KR" altLang="en-US" sz="2400" baseline="0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타원 5"/>
            <p:cNvSpPr>
              <a:spLocks noChangeArrowheads="1"/>
            </p:cNvSpPr>
            <p:nvPr/>
          </p:nvSpPr>
          <p:spPr bwMode="ltGray">
            <a:xfrm flipH="1">
              <a:off x="5464419" y="32766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extLst/>
          </p:spPr>
          <p:txBody>
            <a:bodyPr wrap="none" rtlCol="0" anchor="ctr"/>
            <a:lstStyle/>
            <a:p>
              <a:pPr algn="ctr" rtl="0" eaLnBrk="1" hangingPunct="1"/>
              <a:endParaRPr lang="ko-KR" altLang="en-US" sz="2400" baseline="0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타원 6"/>
            <p:cNvSpPr>
              <a:spLocks noChangeArrowheads="1"/>
            </p:cNvSpPr>
            <p:nvPr/>
          </p:nvSpPr>
          <p:spPr bwMode="ltGray">
            <a:xfrm flipH="1">
              <a:off x="3732457" y="32766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extLst/>
          </p:spPr>
          <p:txBody>
            <a:bodyPr wrap="none" rtlCol="0" anchor="ctr"/>
            <a:lstStyle/>
            <a:p>
              <a:pPr algn="ctr" rtl="0" eaLnBrk="1" hangingPunct="1"/>
              <a:endParaRPr lang="ko-KR" altLang="en-US" sz="2400" baseline="0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타원 7"/>
            <p:cNvSpPr>
              <a:spLocks noChangeArrowheads="1"/>
            </p:cNvSpPr>
            <p:nvPr/>
          </p:nvSpPr>
          <p:spPr bwMode="ltGray">
            <a:xfrm flipH="1">
              <a:off x="9045819" y="3276600"/>
              <a:ext cx="1524000" cy="1524000"/>
            </a:xfrm>
            <a:prstGeom prst="ellipse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algn="ctr" rtl="0" eaLnBrk="1" hangingPunct="1"/>
              <a:endParaRPr lang="ko-KR" altLang="en-US" sz="2400" baseline="0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rtlCol="0" anchor="b"/>
          <a:lstStyle>
            <a:lvl1pPr algn="l">
              <a:defRPr sz="60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 b="1" i="0" baseline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F5E7F00-D146-4D43-B601-B9D2913C5268}" type="datetime1">
              <a:rPr lang="ko-KR" altLang="en-US" noProof="0" smtClean="0"/>
              <a:t>2019-10-15</a:t>
            </a:fld>
            <a:endParaRPr lang="ko-KR" altLang="en-US" noProof="0" dirty="0"/>
          </a:p>
        </p:txBody>
      </p:sp>
      <p:sp>
        <p:nvSpPr>
          <p:cNvPr id="29" name="바닥글 개체 틀 2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30" name="슬라이드 번호 개체 틀 2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62155A9-2BEA-4E1A-A809-3AB570F0F12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19750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1321DC53-9F2E-4913-8E12-683970A13875}" type="datetime1">
              <a:rPr lang="ko-KR" altLang="en-US" noProof="0" smtClean="0"/>
              <a:t>2019-10-15</a:t>
            </a:fld>
            <a:endParaRPr lang="ko-KR" altLang="en-US" noProof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C62155A9-2BEA-4E1A-A809-3AB570F0F126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0694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4B5C32E2-C06F-45ED-B64A-C9C5C0411DC8}" type="datetime1">
              <a:rPr lang="ko-KR" altLang="en-US" noProof="0" smtClean="0"/>
              <a:t>2019-10-15</a:t>
            </a:fld>
            <a:endParaRPr lang="ko-KR" altLang="en-US" noProof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C62155A9-2BEA-4E1A-A809-3AB570F0F126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7602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  <a:latin typeface="맑은 고딕" panose="020B0503020000020004" pitchFamily="50" charset="-127"/>
              </a:defRPr>
            </a:lvl1pPr>
          </a:lstStyle>
          <a:p>
            <a:fld id="{C70ADF11-D393-4EE6-8B36-75E33FFA9024}" type="datetime1">
              <a:rPr lang="ko-KR" altLang="en-US" noProof="0" smtClean="0"/>
              <a:t>2019-10-15</a:t>
            </a:fld>
            <a:endParaRPr lang="ko-KR" altLang="en-US" noProof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2"/>
                </a:solidFill>
                <a:latin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  <a:latin typeface="맑은 고딕" panose="020B0503020000020004" pitchFamily="50" charset="-127"/>
              </a:defRPr>
            </a:lvl1pPr>
          </a:lstStyle>
          <a:p>
            <a:fld id="{C62155A9-2BEA-4E1A-A809-3AB570F0F126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38723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rtlCol="0" anchor="b"/>
          <a:lstStyle>
            <a:lvl1pPr>
              <a:defRPr sz="60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 baseline="0">
                <a:latin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0483942D-7DDC-4535-883D-C94DE9089BB1}" type="datetime1">
              <a:rPr lang="ko-KR" altLang="en-US" noProof="0" smtClean="0"/>
              <a:t>2019-10-15</a:t>
            </a:fld>
            <a:endParaRPr lang="ko-KR" altLang="en-US" noProof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C62155A9-2BEA-4E1A-A809-3AB570F0F126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1230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lvl1pPr>
              <a:defRPr sz="2800" baseline="0">
                <a:latin typeface="맑은 고딕" panose="020B0503020000020004" pitchFamily="50" charset="-127"/>
              </a:defRPr>
            </a:lvl1pPr>
            <a:lvl2pPr>
              <a:defRPr sz="2400" baseline="0">
                <a:latin typeface="맑은 고딕" panose="020B0503020000020004" pitchFamily="50" charset="-127"/>
              </a:defRPr>
            </a:lvl2pPr>
            <a:lvl3pPr>
              <a:defRPr sz="2000" baseline="0">
                <a:latin typeface="맑은 고딕" panose="020B0503020000020004" pitchFamily="50" charset="-127"/>
              </a:defRPr>
            </a:lvl3pPr>
            <a:lvl4pPr>
              <a:defRPr sz="1800" baseline="0">
                <a:latin typeface="맑은 고딕" panose="020B0503020000020004" pitchFamily="50" charset="-127"/>
              </a:defRPr>
            </a:lvl4pPr>
            <a:lvl5pPr>
              <a:defRPr sz="1800" baseline="0">
                <a:latin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lvl1pPr>
              <a:defRPr sz="2800" baseline="0">
                <a:latin typeface="맑은 고딕" panose="020B0503020000020004" pitchFamily="50" charset="-127"/>
              </a:defRPr>
            </a:lvl1pPr>
            <a:lvl2pPr>
              <a:defRPr sz="2400" baseline="0">
                <a:latin typeface="맑은 고딕" panose="020B0503020000020004" pitchFamily="50" charset="-127"/>
              </a:defRPr>
            </a:lvl2pPr>
            <a:lvl3pPr>
              <a:defRPr sz="2000" baseline="0">
                <a:latin typeface="맑은 고딕" panose="020B0503020000020004" pitchFamily="50" charset="-127"/>
              </a:defRPr>
            </a:lvl3pPr>
            <a:lvl4pPr>
              <a:defRPr sz="1800" baseline="0">
                <a:latin typeface="맑은 고딕" panose="020B0503020000020004" pitchFamily="50" charset="-127"/>
              </a:defRPr>
            </a:lvl4pPr>
            <a:lvl5pPr>
              <a:defRPr sz="1800" baseline="0">
                <a:latin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BD9A8B4A-F64C-4F13-ABB6-1910ADCC0839}" type="datetime1">
              <a:rPr lang="ko-KR" altLang="en-US" noProof="0" smtClean="0"/>
              <a:t>2019-10-15</a:t>
            </a:fld>
            <a:endParaRPr lang="ko-KR" altLang="en-US" noProof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C62155A9-2BEA-4E1A-A809-3AB570F0F126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57801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1850" y="1489075"/>
            <a:ext cx="5156200" cy="641350"/>
          </a:xfrm>
        </p:spPr>
        <p:txBody>
          <a:bodyPr rtlCol="0" anchor="b"/>
          <a:lstStyle>
            <a:lvl1pPr marL="0" indent="0">
              <a:buNone/>
              <a:defRPr sz="2400" b="1" baseline="0">
                <a:latin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831850" y="2193925"/>
            <a:ext cx="5156200" cy="3978275"/>
          </a:xfrm>
        </p:spPr>
        <p:txBody>
          <a:bodyPr rtlCol="0"/>
          <a:lstStyle>
            <a:lvl1pPr>
              <a:defRPr sz="2400" baseline="0">
                <a:latin typeface="맑은 고딕" panose="020B0503020000020004" pitchFamily="50" charset="-127"/>
              </a:defRPr>
            </a:lvl1pPr>
            <a:lvl2pPr>
              <a:defRPr sz="2000" baseline="0">
                <a:latin typeface="맑은 고딕" panose="020B0503020000020004" pitchFamily="50" charset="-127"/>
              </a:defRPr>
            </a:lvl2pPr>
            <a:lvl3pPr>
              <a:defRPr sz="1800" baseline="0">
                <a:latin typeface="맑은 고딕" panose="020B0503020000020004" pitchFamily="50" charset="-127"/>
              </a:defRPr>
            </a:lvl3pPr>
            <a:lvl4pPr>
              <a:defRPr sz="1600" baseline="0">
                <a:latin typeface="맑은 고딕" panose="020B0503020000020004" pitchFamily="50" charset="-127"/>
              </a:defRPr>
            </a:lvl4pPr>
            <a:lvl5pPr>
              <a:defRPr sz="1600" baseline="0">
                <a:latin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189663" y="1489075"/>
            <a:ext cx="5157787" cy="641350"/>
          </a:xfrm>
        </p:spPr>
        <p:txBody>
          <a:bodyPr rtlCol="0" anchor="b"/>
          <a:lstStyle>
            <a:lvl1pPr marL="0" indent="0">
              <a:buNone/>
              <a:defRPr sz="2400" b="1" baseline="0">
                <a:latin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189663" y="2193925"/>
            <a:ext cx="5157787" cy="3978275"/>
          </a:xfrm>
        </p:spPr>
        <p:txBody>
          <a:bodyPr rtlCol="0"/>
          <a:lstStyle>
            <a:lvl1pPr>
              <a:defRPr sz="2400" baseline="0">
                <a:latin typeface="맑은 고딕" panose="020B0503020000020004" pitchFamily="50" charset="-127"/>
              </a:defRPr>
            </a:lvl1pPr>
            <a:lvl2pPr>
              <a:defRPr sz="2000" baseline="0">
                <a:latin typeface="맑은 고딕" panose="020B0503020000020004" pitchFamily="50" charset="-127"/>
              </a:defRPr>
            </a:lvl2pPr>
            <a:lvl3pPr>
              <a:defRPr sz="1800" baseline="0">
                <a:latin typeface="맑은 고딕" panose="020B0503020000020004" pitchFamily="50" charset="-127"/>
              </a:defRPr>
            </a:lvl3pPr>
            <a:lvl4pPr>
              <a:defRPr sz="1600" baseline="0">
                <a:latin typeface="맑은 고딕" panose="020B0503020000020004" pitchFamily="50" charset="-127"/>
              </a:defRPr>
            </a:lvl4pPr>
            <a:lvl5pPr>
              <a:defRPr sz="1600" baseline="0">
                <a:latin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9A8F6875-1F98-495C-818D-EEEDD0DD689F}" type="datetime1">
              <a:rPr lang="ko-KR" altLang="en-US" noProof="0" smtClean="0"/>
              <a:t>2019-10-15</a:t>
            </a:fld>
            <a:endParaRPr lang="ko-KR" altLang="en-US" noProof="0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C62155A9-2BEA-4E1A-A809-3AB570F0F126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94183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031875DA-F33C-4240-ACE4-95F2B6D7FAEA}" type="datetime1">
              <a:rPr lang="ko-KR" altLang="en-US" noProof="0" smtClean="0"/>
              <a:t>2019-10-15</a:t>
            </a:fld>
            <a:endParaRPr lang="ko-KR" altLang="en-US" noProof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C62155A9-2BEA-4E1A-A809-3AB570F0F126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8254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51101F13-72F5-4854-90D9-2BF569BEAC08}" type="datetime1">
              <a:rPr lang="ko-KR" altLang="en-US" noProof="0" smtClean="0"/>
              <a:t>2019-10-15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C62155A9-2BEA-4E1A-A809-3AB570F0F126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79764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338138" indent="-338138">
              <a:defRPr sz="3200" baseline="0">
                <a:latin typeface="맑은 고딕" panose="020B0503020000020004" pitchFamily="50" charset="-127"/>
              </a:defRPr>
            </a:lvl1pPr>
            <a:lvl2pPr>
              <a:defRPr sz="2800" baseline="0">
                <a:latin typeface="맑은 고딕" panose="020B0503020000020004" pitchFamily="50" charset="-127"/>
              </a:defRPr>
            </a:lvl2pPr>
            <a:lvl3pPr>
              <a:defRPr sz="2400" baseline="0">
                <a:latin typeface="맑은 고딕" panose="020B0503020000020004" pitchFamily="50" charset="-127"/>
              </a:defRPr>
            </a:lvl3pPr>
            <a:lvl4pPr>
              <a:defRPr sz="2000" baseline="0">
                <a:latin typeface="맑은 고딕" panose="020B0503020000020004" pitchFamily="50" charset="-127"/>
              </a:defRPr>
            </a:lvl4pPr>
            <a:lvl5pPr>
              <a:defRPr sz="2000" baseline="0">
                <a:latin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 baseline="0">
                <a:latin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FFC46D97-557B-4B74-8EFF-3456D8A9BE9D}" type="datetime1">
              <a:rPr lang="ko-KR" altLang="en-US" noProof="0" smtClean="0"/>
              <a:t>2019-10-15</a:t>
            </a:fld>
            <a:endParaRPr lang="ko-KR" altLang="en-US" noProof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C62155A9-2BEA-4E1A-A809-3AB570F0F126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6436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 baseline="0">
                <a:latin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 baseline="0">
                <a:latin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BB83D312-7149-4D68-9ADF-BB82C48A69AF}" type="datetime1">
              <a:rPr lang="ko-KR" altLang="en-US" noProof="0" smtClean="0"/>
              <a:t>2019-10-15</a:t>
            </a:fld>
            <a:endParaRPr lang="ko-KR" altLang="en-US" noProof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C62155A9-2BEA-4E1A-A809-3AB570F0F126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95346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 userDrawn="1"/>
        </p:nvGrpSpPr>
        <p:grpSpPr>
          <a:xfrm>
            <a:off x="1860687" y="450998"/>
            <a:ext cx="7620000" cy="1139952"/>
            <a:chOff x="1860687" y="450998"/>
            <a:chExt cx="7620000" cy="1139952"/>
          </a:xfrm>
        </p:grpSpPr>
        <p:pic>
          <p:nvPicPr>
            <p:cNvPr id="22" name="그림 21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1860687" y="450998"/>
              <a:ext cx="7620000" cy="1139952"/>
            </a:xfrm>
            <a:prstGeom prst="rect">
              <a:avLst/>
            </a:prstGeom>
          </p:spPr>
        </p:pic>
        <p:grpSp>
          <p:nvGrpSpPr>
            <p:cNvPr id="23" name="그룹 22"/>
            <p:cNvGrpSpPr/>
            <p:nvPr userDrawn="1"/>
          </p:nvGrpSpPr>
          <p:grpSpPr>
            <a:xfrm>
              <a:off x="1860687" y="450998"/>
              <a:ext cx="7615237" cy="1106488"/>
              <a:chOff x="1891518" y="519806"/>
              <a:chExt cx="7615237" cy="1106488"/>
            </a:xfrm>
          </p:grpSpPr>
          <p:sp>
            <p:nvSpPr>
              <p:cNvPr id="24" name="타원 6"/>
              <p:cNvSpPr>
                <a:spLocks noChangeArrowheads="1"/>
              </p:cNvSpPr>
              <p:nvPr/>
            </p:nvSpPr>
            <p:spPr bwMode="hidden">
              <a:xfrm flipH="1">
                <a:off x="5688818" y="519806"/>
                <a:ext cx="1104900" cy="1104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  <a:extLst/>
            </p:spPr>
            <p:txBody>
              <a:bodyPr wrap="none" rtlCol="0" anchor="ctr"/>
              <a:lstStyle/>
              <a:p>
                <a:pPr algn="ctr" rtl="0" eaLnBrk="1" hangingPunct="1"/>
                <a:endParaRPr lang="ko-KR" altLang="en-US" sz="2400" baseline="0" noProof="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5" name="타원 7"/>
              <p:cNvSpPr>
                <a:spLocks noChangeArrowheads="1"/>
              </p:cNvSpPr>
              <p:nvPr/>
            </p:nvSpPr>
            <p:spPr bwMode="hidden">
              <a:xfrm flipH="1">
                <a:off x="8403443" y="519806"/>
                <a:ext cx="1103312" cy="1104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  <a:extLst/>
            </p:spPr>
            <p:txBody>
              <a:bodyPr wrap="none" rtlCol="0" anchor="ctr"/>
              <a:lstStyle/>
              <a:p>
                <a:pPr algn="ctr" rtl="0" eaLnBrk="1" hangingPunct="1"/>
                <a:endParaRPr lang="ko-KR" altLang="en-US" sz="2400" baseline="0" noProof="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" name="타원 8"/>
              <p:cNvSpPr>
                <a:spLocks noChangeArrowheads="1"/>
              </p:cNvSpPr>
              <p:nvPr/>
            </p:nvSpPr>
            <p:spPr bwMode="hidden">
              <a:xfrm flipH="1">
                <a:off x="1891518" y="521394"/>
                <a:ext cx="1103312" cy="1104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  <a:extLst/>
            </p:spPr>
            <p:txBody>
              <a:bodyPr wrap="none" rtlCol="0" anchor="ctr"/>
              <a:lstStyle/>
              <a:p>
                <a:pPr algn="ctr" rtl="0" eaLnBrk="1" hangingPunct="1"/>
                <a:endParaRPr lang="ko-KR" altLang="en-US" sz="2400" baseline="0" noProof="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7" name="타원 9"/>
              <p:cNvSpPr>
                <a:spLocks noChangeArrowheads="1"/>
              </p:cNvSpPr>
              <p:nvPr/>
            </p:nvSpPr>
            <p:spPr bwMode="hidden">
              <a:xfrm flipH="1">
                <a:off x="7144555" y="519806"/>
                <a:ext cx="1103312" cy="1104900"/>
              </a:xfrm>
              <a:prstGeom prst="ellipse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0E0F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rtlCol="0" anchor="ctr"/>
              <a:lstStyle/>
              <a:p>
                <a:pPr algn="ctr" rtl="0" eaLnBrk="1" hangingPunct="1"/>
                <a:endParaRPr lang="ko-KR" altLang="en-US" sz="2400" baseline="0" noProof="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8" name="타원 10"/>
              <p:cNvSpPr>
                <a:spLocks noChangeArrowheads="1"/>
              </p:cNvSpPr>
              <p:nvPr/>
            </p:nvSpPr>
            <p:spPr bwMode="hidden">
              <a:xfrm flipH="1">
                <a:off x="3178980" y="519806"/>
                <a:ext cx="1103312" cy="1104900"/>
              </a:xfrm>
              <a:prstGeom prst="ellipse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rtlCol="0" anchor="ctr"/>
              <a:lstStyle/>
              <a:p>
                <a:pPr algn="ctr" rtl="0" eaLnBrk="1" hangingPunct="1"/>
                <a:endParaRPr lang="ko-KR" altLang="en-US" sz="2400" baseline="0" noProof="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스타일을 편집하려면 클릭하세요</a:t>
            </a:r>
            <a:r>
              <a:rPr lang="en-US" altLang="ko-KR" noProof="0" dirty="0"/>
              <a:t>.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  <a:p>
            <a:pPr lvl="8" rtl="0"/>
            <a:endParaRPr lang="ko-KR" altLang="en-US" noProof="0" dirty="0"/>
          </a:p>
        </p:txBody>
      </p:sp>
      <p:sp>
        <p:nvSpPr>
          <p:cNvPr id="31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4475C09-4896-4BA4-AFD8-BE77EABE252C}" type="datetime1">
              <a:rPr lang="ko-KR" altLang="en-US" noProof="0" smtClean="0"/>
              <a:t>2019-10-15</a:t>
            </a:fld>
            <a:endParaRPr lang="ko-KR" altLang="en-US" noProof="0" dirty="0"/>
          </a:p>
        </p:txBody>
      </p:sp>
      <p:sp>
        <p:nvSpPr>
          <p:cNvPr id="32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3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62155A9-2BEA-4E1A-A809-3AB570F0F12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18306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4400" b="1" kern="1200" cap="none" spc="0" baseline="0">
          <a:ln w="22225">
            <a:solidFill>
              <a:schemeClr val="tx2"/>
            </a:solidFill>
            <a:prstDash val="solid"/>
          </a:ln>
          <a:solidFill>
            <a:schemeClr val="tx2">
              <a:lumMod val="60000"/>
              <a:lumOff val="40000"/>
            </a:schemeClr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87338" indent="-287338" algn="l" defTabSz="914400" rtl="0" eaLnBrk="1" latinLnBrk="1" hangingPunct="1">
        <a:lnSpc>
          <a:spcPct val="90000"/>
        </a:lnSpc>
        <a:spcBef>
          <a:spcPct val="30000"/>
        </a:spcBef>
        <a:buClr>
          <a:schemeClr val="accent2">
            <a:lumMod val="75000"/>
          </a:schemeClr>
        </a:buClr>
        <a:buSzPct val="70000"/>
        <a:buFont typeface="Wingdings" panose="05000000000000000000" pitchFamily="2" charset="2"/>
        <a:buChar char="¤"/>
        <a:defRPr sz="280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39775" indent="-282575" algn="l" defTabSz="914400" rtl="0" eaLnBrk="1" latinLnBrk="1" hangingPunct="1">
        <a:lnSpc>
          <a:spcPct val="90000"/>
        </a:lnSpc>
        <a:spcBef>
          <a:spcPct val="30000"/>
        </a:spcBef>
        <a:buClr>
          <a:schemeClr val="accent3">
            <a:lumMod val="75000"/>
          </a:schemeClr>
        </a:buClr>
        <a:buSzPct val="70000"/>
        <a:buFont typeface="Wingdings" panose="05000000000000000000" pitchFamily="2" charset="2"/>
        <a:buChar char="¤"/>
        <a:defRPr sz="240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ct val="30000"/>
        </a:spcBef>
        <a:buClr>
          <a:schemeClr val="accent4">
            <a:lumMod val="75000"/>
          </a:schemeClr>
        </a:buClr>
        <a:buSzPct val="70000"/>
        <a:buFont typeface="Wingdings" panose="05000000000000000000" pitchFamily="2" charset="2"/>
        <a:buChar char="¤"/>
        <a:defRPr sz="200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ct val="30000"/>
        </a:spcBef>
        <a:buClr>
          <a:schemeClr val="accent5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ct val="30000"/>
        </a:spcBef>
        <a:buSzPct val="70000"/>
        <a:buFont typeface="Wingdings" panose="05000000000000000000" pitchFamily="2" charset="2"/>
        <a:buChar char="¤"/>
        <a:defRPr sz="180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ct val="30000"/>
        </a:spcBef>
        <a:buClr>
          <a:schemeClr val="accent6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ct val="30000"/>
        </a:spcBef>
        <a:buClr>
          <a:schemeClr val="accent6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ct val="30000"/>
        </a:spcBef>
        <a:buClr>
          <a:schemeClr val="accent1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ct val="30000"/>
        </a:spcBef>
        <a:buClr>
          <a:schemeClr val="accent3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윈도우 </a:t>
            </a:r>
            <a:r>
              <a:rPr lang="en-US" altLang="ko-KR" dirty="0" smtClean="0"/>
              <a:t>vs </a:t>
            </a:r>
            <a:r>
              <a:rPr lang="ko-KR" altLang="en-US" dirty="0" smtClean="0"/>
              <a:t>리눅스 비교</a:t>
            </a:r>
            <a:endParaRPr lang="ko-KR" altLang="en-US" dirty="0"/>
          </a:p>
        </p:txBody>
      </p:sp>
      <p:sp>
        <p:nvSpPr>
          <p:cNvPr id="10" name="부제목 9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dirty="0" smtClean="0"/>
              <a:t>2019.10.16</a:t>
            </a:r>
          </a:p>
          <a:p>
            <a:pPr rtl="0"/>
            <a:r>
              <a:rPr lang="ko-KR" altLang="en-US" dirty="0" err="1" smtClean="0"/>
              <a:t>홍철기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280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윈 도 우 </a:t>
            </a:r>
            <a:r>
              <a:rPr lang="ko-KR" altLang="en-US" dirty="0" err="1" smtClean="0"/>
              <a:t>특</a:t>
            </a:r>
            <a:r>
              <a:rPr lang="ko-KR" altLang="en-US" dirty="0" smtClean="0"/>
              <a:t> 징 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>
          <a:xfrm>
            <a:off x="838201" y="1854200"/>
            <a:ext cx="5961610" cy="4322763"/>
          </a:xfrm>
        </p:spPr>
        <p:txBody>
          <a:bodyPr rtlCol="0">
            <a:normAutofit fontScale="92500"/>
          </a:bodyPr>
          <a:lstStyle/>
          <a:p>
            <a:pPr lvl="0" rtl="0">
              <a:lnSpc>
                <a:spcPct val="150000"/>
              </a:lnSpc>
            </a:pPr>
            <a:r>
              <a:rPr lang="en-US" altLang="ko-KR" dirty="0" smtClean="0"/>
              <a:t>GUI(Graphic User Interface)</a:t>
            </a:r>
          </a:p>
          <a:p>
            <a:pPr lvl="0" rtl="0">
              <a:lnSpc>
                <a:spcPct val="150000"/>
              </a:lnSpc>
            </a:pPr>
            <a:r>
              <a:rPr lang="en-US" altLang="ko-KR" dirty="0" smtClean="0"/>
              <a:t>PnP(Plug and Play)</a:t>
            </a:r>
          </a:p>
          <a:p>
            <a:pPr lvl="0" rtl="0">
              <a:lnSpc>
                <a:spcPct val="150000"/>
              </a:lnSpc>
            </a:pPr>
            <a:r>
              <a:rPr lang="en-US" altLang="ko-KR" dirty="0" smtClean="0"/>
              <a:t>Multitasking</a:t>
            </a:r>
          </a:p>
          <a:p>
            <a:pPr lvl="0" rtl="0">
              <a:lnSpc>
                <a:spcPct val="150000"/>
              </a:lnSpc>
            </a:pPr>
            <a:r>
              <a:rPr lang="en-US" altLang="ko-KR" dirty="0" smtClean="0"/>
              <a:t>Multimedia</a:t>
            </a:r>
          </a:p>
          <a:p>
            <a:pPr lvl="0" rtl="0">
              <a:lnSpc>
                <a:spcPct val="150000"/>
              </a:lnSpc>
            </a:pPr>
            <a:r>
              <a:rPr lang="en-US" altLang="ko-KR" dirty="0" smtClean="0"/>
              <a:t>Network</a:t>
            </a:r>
          </a:p>
          <a:p>
            <a:pPr lvl="0" rtl="0">
              <a:lnSpc>
                <a:spcPct val="150000"/>
              </a:lnSpc>
            </a:pPr>
            <a:r>
              <a:rPr lang="ko-KR" altLang="en-US" b="1" dirty="0" smtClean="0"/>
              <a:t>윈도우 </a:t>
            </a:r>
            <a:r>
              <a:rPr lang="en-US" altLang="ko-KR" b="1" dirty="0" smtClean="0"/>
              <a:t>10</a:t>
            </a:r>
            <a:r>
              <a:rPr lang="ko-KR" altLang="en-US" b="1" dirty="0" smtClean="0"/>
              <a:t>은 윈도우의 마지막 버전</a:t>
            </a:r>
            <a:endParaRPr lang="en-US" altLang="ko-KR" b="1" dirty="0" smtClean="0"/>
          </a:p>
          <a:p>
            <a:pPr lvl="0" rtl="0"/>
            <a:endParaRPr lang="ko-KR" altLang="en-US" dirty="0"/>
          </a:p>
        </p:txBody>
      </p:sp>
      <p:pic>
        <p:nvPicPr>
          <p:cNvPr id="1026" name="Picture 2" descr="https://128gb.ru/public/godob-sa-504x97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024" y="2184399"/>
            <a:ext cx="3613276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88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리 눅 스 </a:t>
            </a:r>
            <a:r>
              <a:rPr lang="ko-KR" altLang="en-US" dirty="0" err="1" smtClean="0"/>
              <a:t>특</a:t>
            </a:r>
            <a:r>
              <a:rPr lang="ko-KR" altLang="en-US" dirty="0" smtClean="0"/>
              <a:t> 징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>
          <a:xfrm>
            <a:off x="838201" y="1854200"/>
            <a:ext cx="5486400" cy="4322763"/>
          </a:xfrm>
        </p:spPr>
        <p:txBody>
          <a:bodyPr rtlCol="0">
            <a:normAutofit lnSpcReduction="10000"/>
          </a:bodyPr>
          <a:lstStyle/>
          <a:p>
            <a:pPr lvl="0" rtl="0">
              <a:lnSpc>
                <a:spcPct val="150000"/>
              </a:lnSpc>
            </a:pPr>
            <a:r>
              <a:rPr lang="en-US" altLang="ko-KR" dirty="0" smtClean="0"/>
              <a:t>CLI 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지원</a:t>
            </a:r>
            <a:endParaRPr lang="en-US" altLang="ko-KR" dirty="0" smtClean="0"/>
          </a:p>
          <a:p>
            <a:pPr lvl="0" rtl="0">
              <a:lnSpc>
                <a:spcPct val="150000"/>
              </a:lnSpc>
            </a:pPr>
            <a:r>
              <a:rPr lang="en-US" altLang="ko-KR" dirty="0" smtClean="0"/>
              <a:t>Multi-user</a:t>
            </a:r>
          </a:p>
          <a:p>
            <a:pPr lvl="0" rtl="0">
              <a:lnSpc>
                <a:spcPct val="150000"/>
              </a:lnSpc>
            </a:pPr>
            <a:r>
              <a:rPr lang="ko-KR" altLang="en-US" dirty="0" smtClean="0"/>
              <a:t>다양한 </a:t>
            </a:r>
            <a:r>
              <a:rPr lang="ko-KR" altLang="en-US" dirty="0" err="1" smtClean="0"/>
              <a:t>배포판의</a:t>
            </a:r>
            <a:r>
              <a:rPr lang="ko-KR" altLang="en-US" dirty="0" smtClean="0"/>
              <a:t> 존재</a:t>
            </a:r>
            <a:endParaRPr lang="en-US" altLang="ko-KR" dirty="0" smtClean="0"/>
          </a:p>
          <a:p>
            <a:pPr lvl="0" rtl="0">
              <a:lnSpc>
                <a:spcPct val="150000"/>
              </a:lnSpc>
            </a:pPr>
            <a:r>
              <a:rPr lang="ko-KR" altLang="en-US" dirty="0" smtClean="0"/>
              <a:t>뛰어난 </a:t>
            </a:r>
            <a:r>
              <a:rPr lang="ko-KR" altLang="en-US" dirty="0" smtClean="0"/>
              <a:t>안정성과 </a:t>
            </a:r>
            <a:r>
              <a:rPr lang="ko-KR" altLang="en-US" dirty="0" err="1" smtClean="0"/>
              <a:t>보안성</a:t>
            </a:r>
            <a:endParaRPr lang="en-US" altLang="ko-KR" dirty="0" smtClean="0"/>
          </a:p>
          <a:p>
            <a:pPr lvl="0" rtl="0">
              <a:lnSpc>
                <a:spcPct val="150000"/>
              </a:lnSpc>
            </a:pPr>
            <a:r>
              <a:rPr lang="ko-KR" altLang="en-US" dirty="0" smtClean="0"/>
              <a:t>폭넓은 하드웨어 장치 </a:t>
            </a:r>
            <a:r>
              <a:rPr lang="ko-KR" altLang="en-US" dirty="0" smtClean="0"/>
              <a:t>지원</a:t>
            </a:r>
            <a:endParaRPr lang="en-US" altLang="ko-KR" dirty="0" smtClean="0"/>
          </a:p>
          <a:p>
            <a:pPr lvl="0">
              <a:lnSpc>
                <a:spcPct val="150000"/>
              </a:lnSpc>
            </a:pPr>
            <a:r>
              <a:rPr lang="en-US" altLang="ko-KR" sz="2600" b="1" dirty="0"/>
              <a:t>GNU </a:t>
            </a:r>
            <a:r>
              <a:rPr lang="ko-KR" altLang="en-US" sz="2600" b="1" dirty="0"/>
              <a:t>프로젝트의 시작</a:t>
            </a:r>
            <a:endParaRPr lang="en-US" altLang="ko-KR" sz="2600" dirty="0" smtClean="0"/>
          </a:p>
          <a:p>
            <a:pPr lvl="0" rtl="0">
              <a:lnSpc>
                <a:spcPct val="150000"/>
              </a:lnSpc>
            </a:pPr>
            <a:endParaRPr lang="en-US" altLang="ko-KR" dirty="0" smtClean="0"/>
          </a:p>
          <a:p>
            <a:pPr lvl="0" rtl="0">
              <a:lnSpc>
                <a:spcPct val="150000"/>
              </a:lnSpc>
            </a:pPr>
            <a:endParaRPr lang="en-US" altLang="ko-KR" dirty="0" smtClean="0"/>
          </a:p>
          <a:p>
            <a:pPr lvl="0" rtl="0">
              <a:lnSpc>
                <a:spcPct val="150000"/>
              </a:lnSpc>
            </a:pPr>
            <a:endParaRPr lang="en-US" altLang="ko-KR" dirty="0" smtClean="0"/>
          </a:p>
          <a:p>
            <a:pPr lvl="0" rtl="0"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2" name="AutoShape 2" descr="리눅스 이미지에 대한 이미지 검색결과"/>
          <p:cNvSpPr>
            <a:spLocks noChangeAspect="1" noChangeArrowheads="1"/>
          </p:cNvSpPr>
          <p:nvPr/>
        </p:nvSpPr>
        <p:spPr bwMode="auto">
          <a:xfrm flipV="1">
            <a:off x="155574" y="-1639892"/>
            <a:ext cx="1495425" cy="149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4" name="Picture 6" descr="파일:Tu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700" y="1997645"/>
            <a:ext cx="3248025" cy="383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3270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윈 도 우 </a:t>
            </a:r>
            <a:r>
              <a:rPr lang="en-US" altLang="ko-KR" dirty="0" smtClean="0"/>
              <a:t>VS </a:t>
            </a:r>
            <a:r>
              <a:rPr lang="ko-KR" altLang="en-US" dirty="0" smtClean="0"/>
              <a:t>리 눅 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39243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비용적 측면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안정성 및 신뢰도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성능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err="1" smtClean="0"/>
              <a:t>보안성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응용프로그램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상용 애플리케이션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운영관리 측면</a:t>
            </a:r>
            <a:endParaRPr lang="ko-KR" altLang="en-US" dirty="0"/>
          </a:p>
        </p:txBody>
      </p:sp>
      <p:pic>
        <p:nvPicPr>
          <p:cNvPr id="3076" name="Picture 4" descr="linux vs windows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175" y="2094706"/>
            <a:ext cx="5734050" cy="353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335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워터마크 디자인 서식 파일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29443069_TF03460614" id="{CDFE137F-FB47-411E-83F5-2908E087461D}" vid="{38D99AA1-BB1D-4CE7-BC15-2F0B68201B39}"/>
    </a:ext>
  </a:extLst>
</a:theme>
</file>

<file path=ppt/theme/theme2.xml><?xml version="1.0" encoding="utf-8"?>
<a:theme xmlns:a="http://schemas.openxmlformats.org/drawingml/2006/main" name="Office 테마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워터마크 디자인 슬라이드</Template>
  <TotalTime>283</TotalTime>
  <Words>74</Words>
  <Application>Microsoft Office PowerPoint</Application>
  <PresentationFormat>와이드스크린</PresentationFormat>
  <Paragraphs>31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Century Gothic</vt:lpstr>
      <vt:lpstr>Wingdings</vt:lpstr>
      <vt:lpstr>워터마크 디자인 서식 파일</vt:lpstr>
      <vt:lpstr>윈도우 vs 리눅스 비교</vt:lpstr>
      <vt:lpstr>윈 도 우 특 징 </vt:lpstr>
      <vt:lpstr>리 눅 스 특 징</vt:lpstr>
      <vt:lpstr>윈 도 우 VS 리 눅 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윈도우 vs 리눅스 비교</dc:title>
  <dc:creator>홍 철기</dc:creator>
  <cp:lastModifiedBy>Administrator</cp:lastModifiedBy>
  <cp:revision>7</cp:revision>
  <dcterms:created xsi:type="dcterms:W3CDTF">2019-10-15T08:38:50Z</dcterms:created>
  <dcterms:modified xsi:type="dcterms:W3CDTF">2019-10-15T13:35:31Z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74068000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