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0340" y="5522810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Noto Sans CJK SC Thin" pitchFamily="34" charset="-127"/>
                <a:ea typeface="Noto Sans CJK SC Thin" pitchFamily="34" charset="-127"/>
              </a:rPr>
              <a:t>박도영</a:t>
            </a:r>
            <a:endParaRPr lang="en-US" altLang="ko-KR" sz="3200" dirty="0"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0679" y="2537034"/>
            <a:ext cx="2122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Noto Sans CJK SC Bold" pitchFamily="34" charset="-127"/>
                <a:ea typeface="Noto Sans CJK SC Bold" pitchFamily="34" charset="-127"/>
              </a:rPr>
              <a:t>Ajax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820" y="1268700"/>
            <a:ext cx="4842479" cy="382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Ajax 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장점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Ajax 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단점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jQuery 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와 </a:t>
            </a:r>
            <a:r>
              <a:rPr lang="en-US" altLang="ko-KR" sz="3300" dirty="0">
                <a:latin typeface="Noto Sans CJK SC Bold" pitchFamily="34" charset="-127"/>
                <a:ea typeface="Noto Sans CJK SC Bold" pitchFamily="34" charset="-127"/>
              </a:rPr>
              <a:t>Ajax</a:t>
            </a:r>
            <a:r>
              <a:rPr lang="ko-KR" altLang="en-US" sz="3300" dirty="0">
                <a:latin typeface="Noto Sans CJK SC Bold" pitchFamily="34" charset="-127"/>
                <a:ea typeface="Noto Sans CJK SC Bold" pitchFamily="34" charset="-127"/>
              </a:rPr>
              <a:t>의 관계</a:t>
            </a:r>
            <a:endParaRPr lang="en-US" altLang="ko-KR" sz="33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8002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Ajax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 장점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Asynchronous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JavaScript and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XML</a:t>
            </a:r>
            <a:endParaRPr lang="ko-KR" altLang="en-US" sz="1400" dirty="0">
              <a:latin typeface="Microsoft YaHei UI Light" panose="020B0502040204020203" pitchFamily="34" charset="-122"/>
              <a:ea typeface="Noto Sans CJK SC Bold" pitchFamily="34" charset="-127"/>
            </a:endParaRPr>
          </a:p>
          <a:p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172CE-40C9-4934-B7D8-E3F4B99EBC9A}"/>
              </a:ext>
            </a:extLst>
          </p:cNvPr>
          <p:cNvSpPr txBox="1"/>
          <p:nvPr/>
        </p:nvSpPr>
        <p:spPr>
          <a:xfrm>
            <a:off x="2717864" y="856963"/>
            <a:ext cx="5719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웹페이지의 속도 향상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서버의 처리가 완료 될 때까지 기다리지 않고 처리 가능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서버에서 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Data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만 전송하면 되므로 코딩의 양이 줄어듦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기존 웹에서는 불가능했던 다양한 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UI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를 가능케 해 줌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8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8002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Ajax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 단점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Asynchronous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JavaScript and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XML</a:t>
            </a:r>
            <a:endParaRPr lang="ko-KR" altLang="en-US" sz="1400" dirty="0">
              <a:latin typeface="Microsoft YaHei UI Light" panose="020B0502040204020203" pitchFamily="34" charset="-122"/>
              <a:ea typeface="Noto Sans CJK SC Bold" pitchFamily="34" charset="-127"/>
            </a:endParaRPr>
          </a:p>
          <a:p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3A1E9-CF30-4248-B60E-2D4985222FD7}"/>
              </a:ext>
            </a:extLst>
          </p:cNvPr>
          <p:cNvSpPr txBox="1"/>
          <p:nvPr/>
        </p:nvSpPr>
        <p:spPr>
          <a:xfrm>
            <a:off x="2717864" y="856963"/>
            <a:ext cx="571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히스토리 관리가 안 됨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연속으로 데이터를 요청하면 서버 부하가 증가할 수 있음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XMLHttpRequest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 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를 통해 통신을 하는 경우 사용자에게 아무런 진행 정보가 주어 지지 않는다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. 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그래서 아직 요청이 완료 되지 않았는데 사용자가 페이지를 떠나거나 오작동할 우려가 발생할 수 있다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04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80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jQuery 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와</a:t>
            </a:r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Ajax</a:t>
            </a:r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의 관계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3A1E9-CF30-4248-B60E-2D4985222FD7}"/>
              </a:ext>
            </a:extLst>
          </p:cNvPr>
          <p:cNvSpPr txBox="1"/>
          <p:nvPr/>
        </p:nvSpPr>
        <p:spPr>
          <a:xfrm>
            <a:off x="2717864" y="856963"/>
            <a:ext cx="5719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더 적은 </a:t>
            </a:r>
            <a:r>
              <a:rPr lang="ko-KR" altLang="en-US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코딩량과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 동일한 코딩방법으로 대부분의 브라우저에서 같은 동작을 할 수 있게 된다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(</a:t>
            </a:r>
            <a:r>
              <a:rPr lang="ko-KR" altLang="en-US" dirty="0" err="1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크로스브라우징의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 문제를 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jQuery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가 알아서 해결해 준다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)</a:t>
            </a: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많은 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API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들이 있고 </a:t>
            </a:r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$.ajax 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를 많이 사용한다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76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5017" y="2742023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Noto Sans CJK SC Thin" pitchFamily="34" charset="-127"/>
                <a:ea typeface="Noto Sans CJK SC Thin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140</Words>
  <Application>Microsoft Office PowerPoint</Application>
  <PresentationFormat>화면 슬라이드 쇼(4:3)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Microsoft YaHei UI Light</vt:lpstr>
      <vt:lpstr>Noto Sans CJK SC Bold</vt:lpstr>
      <vt:lpstr>Noto Sans CJK SC Regular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박 도영</cp:lastModifiedBy>
  <cp:revision>118</cp:revision>
  <dcterms:created xsi:type="dcterms:W3CDTF">2016-10-24T04:08:40Z</dcterms:created>
  <dcterms:modified xsi:type="dcterms:W3CDTF">2019-12-01T22:30:26Z</dcterms:modified>
</cp:coreProperties>
</file>