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0000101010101" charset="0"/>
      <p:regular r:id="rId12"/>
      <p:bold r:id="rId13"/>
      <p:italic r:id="rId14"/>
      <p:boldItalic r:id="rId15"/>
    </p:embeddedFont>
    <p:embeddedFont>
      <p:font typeface="Montserrat" panose="020B0600000101010101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59176" autoAdjust="0"/>
  </p:normalViewPr>
  <p:slideViewPr>
    <p:cSldViewPr snapToGrid="0">
      <p:cViewPr varScale="1">
        <p:scale>
          <a:sx n="89" d="100"/>
          <a:sy n="89" d="100"/>
        </p:scale>
        <p:origin x="2244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59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bc25e25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bc25e25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atinLnBrk="1"/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상속이란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atinLnBrk="1"/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부모 클래스의 로직을 자식클래스에 다시 안 쓰고 쓸 수 있도록 만드는 것이다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atinLnBrk="1"/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어떠한 로직을 어느 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클래스에서든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공통적으로 써야 할 때 사용하면 편리하다</a:t>
            </a:r>
          </a:p>
          <a:p>
            <a:pPr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표 보고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atinLnBrk="1"/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사용할 때는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사용해 자바가 알 수 있도록 알려 주어야한다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Son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클래스에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Father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클래스의 </a:t>
            </a:r>
            <a:r>
              <a:rPr lang="ko-KR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매소드가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들어가 있습니다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	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atinLnBrk="1"/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사람과는 다르게 단일상속만이 가능하다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bc25e25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bc25e25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Overriding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atinLnBrk="1"/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상속관계에서 자식 클래스만의 독자적인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필요할 때 쓰인다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atinLnBrk="1"/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이때 자식클래스가 기능적으로 더 크다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표 보고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atinLnBrk="1"/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자식 클래스의 로직이 부모 클래스의 로직과 똑 같은 데이터타입과 메소드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파라메터이면 우선 순위로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두고 출력 값을 내면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 자식 클래스의 로직의 결과값이 출력된다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atinLnBrk="1"/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때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부모클래스의 메소드가 사라진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게 아니라 자식클래스의 우선순위로 둬 위에 얹혀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있는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것입니다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 latinLnBrk="1">
              <a:buNone/>
            </a:pP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c7c443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4c7c443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Overriding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방법의 예제</a:t>
            </a:r>
          </a:p>
          <a:p>
            <a:pPr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Father 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데이터타입을 만들어줍니다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4c7c443e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4c7c443e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atinLnBrk="1"/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반복구를 없애 주며 부모클래스의 로직에서 부가적 기능이 필요한 자식클래스에서 기능을 추가 할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표 보고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c7c443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4c7c443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Overloading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atinLnBrk="1"/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파라메터의 계수를 다르게 하여 다양한 값을 집어 넣었을 때</a:t>
            </a:r>
          </a:p>
          <a:p>
            <a:pPr latinLnBrk="1"/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원하는 결과를 낼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ko-KR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참고하여 설명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4c7c443e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4c7c443e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4c7c443e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4c7c443e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4c7c443e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4c7c443e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345952" y="707500"/>
            <a:ext cx="6452100" cy="16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상속 / Overriding / Overloading</a:t>
            </a:r>
            <a:endParaRPr sz="30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발표자 :박영현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상속이란?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52875" y="11642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부모 class의 값을  extends를 통해 자식 class에 적용시킬 수 있다.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어떠한  </a:t>
            </a:r>
            <a:r>
              <a:rPr lang="ko-KR" altLang="en-US" dirty="0"/>
              <a:t>로직을</a:t>
            </a:r>
            <a:r>
              <a:rPr lang="ko" dirty="0"/>
              <a:t> 어느 클래스에서든 공통적으로 사용할때 쓰면 편하겠다.</a:t>
            </a:r>
            <a:endParaRPr dirty="0"/>
          </a:p>
        </p:txBody>
      </p:sp>
      <p:sp>
        <p:nvSpPr>
          <p:cNvPr id="142" name="Google Shape;142;p14"/>
          <p:cNvSpPr txBox="1"/>
          <p:nvPr/>
        </p:nvSpPr>
        <p:spPr>
          <a:xfrm>
            <a:off x="438675" y="2256925"/>
            <a:ext cx="2709600" cy="98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class Father{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void work() { s.o.p(“아버지의 일”);}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3513025" y="2256925"/>
            <a:ext cx="2709600" cy="98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class Son </a:t>
            </a:r>
            <a:r>
              <a:rPr lang="ko" sz="1000" b="1">
                <a:solidFill>
                  <a:srgbClr val="FCE5CD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extends</a:t>
            </a:r>
            <a:r>
              <a:rPr lang="ko" sz="1000">
                <a:latin typeface="Lato"/>
                <a:ea typeface="Lato"/>
                <a:cs typeface="Lato"/>
                <a:sym typeface="Lato"/>
              </a:rPr>
              <a:t> Father{   }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1252875" y="3619125"/>
            <a:ext cx="2709600" cy="98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Console = 아버지의 일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	     아버지의 일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4478000" y="3371675"/>
            <a:ext cx="2370600" cy="14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부모클래스를 extends 하여 상속 받았음으로 기본적으로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void work(){s.o.p(“아버지의일”)이 들어가있는것이다.</a:t>
            </a: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7166950" y="1701975"/>
            <a:ext cx="1814400" cy="30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※주의!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-단일 상속만 가능하다!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※복습!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-사용가능한 접근제어자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000"/>
              <a:t>public / default / protected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Overriding 이란?</a:t>
            </a:r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body" idx="1"/>
          </p:nvPr>
        </p:nvSpPr>
        <p:spPr>
          <a:xfrm>
            <a:off x="1297500" y="9888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자식 class만의 독자적인 </a:t>
            </a:r>
            <a:r>
              <a:rPr lang="ko-KR" altLang="en-US" dirty="0"/>
              <a:t>기능이</a:t>
            </a:r>
            <a:r>
              <a:rPr lang="ko" dirty="0"/>
              <a:t> 필</a:t>
            </a:r>
            <a:r>
              <a:rPr lang="ko-KR" altLang="en-US" dirty="0"/>
              <a:t>요</a:t>
            </a:r>
            <a:r>
              <a:rPr lang="ko" dirty="0"/>
              <a:t> </a:t>
            </a:r>
            <a:r>
              <a:rPr lang="ko-KR" altLang="en-US" dirty="0"/>
              <a:t>할</a:t>
            </a:r>
            <a:r>
              <a:rPr lang="ko" dirty="0"/>
              <a:t> 때 사용한다→기능적으로 더크다.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3" name="Google Shape;153;p15"/>
          <p:cNvSpPr txBox="1"/>
          <p:nvPr/>
        </p:nvSpPr>
        <p:spPr>
          <a:xfrm>
            <a:off x="360850" y="1669700"/>
            <a:ext cx="2709600" cy="98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class Father{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void work() { s.o.p(“아버지의 일”);}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3251250" y="1669700"/>
            <a:ext cx="2709600" cy="98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class Son </a:t>
            </a:r>
            <a:r>
              <a:rPr lang="ko" sz="1000" b="1">
                <a:solidFill>
                  <a:srgbClr val="FCE5CD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extends</a:t>
            </a:r>
            <a:r>
              <a:rPr lang="ko" sz="1000">
                <a:latin typeface="Lato"/>
                <a:ea typeface="Lato"/>
                <a:cs typeface="Lato"/>
                <a:sym typeface="Lato"/>
              </a:rPr>
              <a:t> Father{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void work(){s.o.p(“내 할일”); }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955750" y="3014950"/>
            <a:ext cx="2709600" cy="98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Console= 내 할일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4138400" y="2933025"/>
            <a:ext cx="2370600" cy="1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부모클래스를 extends 하여 상속 받았음으로 기본적으로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void work(){s.o.p(“아버지의일”)이 존재한다.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6982050" y="1525100"/>
            <a:ext cx="1814400" cy="31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※주의!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900" dirty="0"/>
              <a:t>-같은method명/</a:t>
            </a:r>
            <a:r>
              <a:rPr lang="ko-KR" altLang="en-US" sz="900" dirty="0"/>
              <a:t>데이터타입</a:t>
            </a:r>
            <a:r>
              <a:rPr lang="en-US" altLang="ko-KR" sz="900" dirty="0"/>
              <a:t>/</a:t>
            </a:r>
            <a:r>
              <a:rPr lang="ko-KR" altLang="en-US" sz="900" dirty="0"/>
              <a:t>파라메터 계수</a:t>
            </a:r>
            <a:r>
              <a:rPr lang="en-US" altLang="ko-KR" sz="900" dirty="0"/>
              <a:t> </a:t>
            </a:r>
            <a:r>
              <a:rPr lang="ko" sz="900" dirty="0"/>
              <a:t>에서만  사용가능!!</a:t>
            </a:r>
            <a:endParaRPr sz="9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900" dirty="0"/>
              <a:t>-상속받은 “아버지의 일” 사라지지 않는다!!</a:t>
            </a:r>
            <a:endParaRPr sz="9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 dirty="0"/>
              <a:t>	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/>
              <a:t>※복습!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 dirty="0"/>
              <a:t>-사용가능한 접근제어자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000" dirty="0"/>
              <a:t>public / default / protected</a:t>
            </a:r>
            <a:endParaRPr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4442575" y="393750"/>
            <a:ext cx="38937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Overriding의 방법</a:t>
            </a:r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4442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1436225" y="466950"/>
            <a:ext cx="558900" cy="2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2065900" y="466950"/>
            <a:ext cx="721500" cy="290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Lato"/>
                <a:ea typeface="Lato"/>
                <a:cs typeface="Lato"/>
                <a:sym typeface="Lato"/>
              </a:rPr>
              <a:t>변수 선언/초기화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353750" y="877350"/>
            <a:ext cx="127500" cy="16944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 rot="10800000">
            <a:off x="3470550" y="845800"/>
            <a:ext cx="127500" cy="16944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35175" y="3024825"/>
            <a:ext cx="1007400" cy="2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4442500" y="2603575"/>
            <a:ext cx="1358400" cy="962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latin typeface="Lato"/>
                <a:ea typeface="Lato"/>
                <a:cs typeface="Lato"/>
                <a:sym typeface="Lato"/>
              </a:rPr>
              <a:t>부모class</a:t>
            </a:r>
            <a:r>
              <a:rPr lang="ko-KR" altLang="en-US" sz="700" dirty="0">
                <a:latin typeface="Lato"/>
                <a:ea typeface="Lato"/>
                <a:cs typeface="Lato"/>
                <a:sym typeface="Lato"/>
              </a:rPr>
              <a:t>와 같은 </a:t>
            </a:r>
            <a:r>
              <a:rPr lang="ko" sz="700" dirty="0">
                <a:latin typeface="Lato"/>
                <a:ea typeface="Lato"/>
                <a:cs typeface="Lato"/>
                <a:sym typeface="Lato"/>
              </a:rPr>
              <a:t>메소드</a:t>
            </a:r>
            <a:r>
              <a:rPr lang="ko-KR" altLang="en-US" sz="700" dirty="0">
                <a:latin typeface="Lato"/>
                <a:ea typeface="Lato"/>
                <a:cs typeface="Lato"/>
                <a:sym typeface="Lato"/>
              </a:rPr>
              <a:t>명</a:t>
            </a:r>
            <a:r>
              <a:rPr lang="ko" sz="7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" sz="700" dirty="0"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ko-KR" altLang="en-US" sz="700" dirty="0">
                <a:latin typeface="Lato"/>
                <a:ea typeface="Lato"/>
                <a:cs typeface="Lato"/>
                <a:sym typeface="Lato"/>
              </a:rPr>
              <a:t>데이터타입</a:t>
            </a:r>
            <a:r>
              <a:rPr lang="en-US" altLang="ko" sz="700" dirty="0"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ko-KR" altLang="en-US" sz="700" dirty="0">
                <a:latin typeface="Lato"/>
                <a:ea typeface="Lato"/>
                <a:cs typeface="Lato"/>
                <a:sym typeface="Lato"/>
              </a:rPr>
              <a:t>파라메터 의 </a:t>
            </a:r>
            <a:r>
              <a:rPr lang="ko" sz="700" dirty="0">
                <a:latin typeface="Lato"/>
                <a:ea typeface="Lato"/>
                <a:cs typeface="Lato"/>
                <a:sym typeface="Lato"/>
              </a:rPr>
              <a:t>메소드를 사용하여</a:t>
            </a:r>
            <a:endParaRPr sz="7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latin typeface="Lato"/>
                <a:ea typeface="Lato"/>
                <a:cs typeface="Lato"/>
                <a:sym typeface="Lato"/>
              </a:rPr>
              <a:t>자식class의 메소드를 우선시 해서 나타냄</a:t>
            </a:r>
            <a:endParaRPr sz="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675" y="309150"/>
            <a:ext cx="1738700" cy="22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 txBox="1"/>
          <p:nvPr/>
        </p:nvSpPr>
        <p:spPr>
          <a:xfrm>
            <a:off x="6154700" y="2343500"/>
            <a:ext cx="1941000" cy="2024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dirty="0">
                <a:latin typeface="Lato"/>
                <a:ea typeface="Lato"/>
                <a:cs typeface="Lato"/>
                <a:sym typeface="Lato"/>
              </a:rPr>
              <a:t>잠깐!!!!!!!</a:t>
            </a:r>
            <a:endParaRPr sz="3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latin typeface="Lato"/>
                <a:ea typeface="Lato"/>
                <a:cs typeface="Lato"/>
                <a:sym typeface="Lato"/>
              </a:rPr>
              <a:t>이때 부모class의</a:t>
            </a:r>
            <a:endParaRPr sz="9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latin typeface="Lato"/>
                <a:ea typeface="Lato"/>
                <a:cs typeface="Lato"/>
                <a:sym typeface="Lato"/>
              </a:rPr>
              <a:t>메소드값이 사라지는게 아니다!!</a:t>
            </a:r>
            <a:endParaRPr sz="9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latin typeface="Lato"/>
                <a:ea typeface="Lato"/>
                <a:cs typeface="Lato"/>
                <a:sym typeface="Lato"/>
              </a:rPr>
              <a:t>우선순위에 밀려 자식 나타나지 않은것!!!</a:t>
            </a:r>
            <a:endParaRPr sz="9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latin typeface="Lato"/>
                <a:ea typeface="Lato"/>
                <a:cs typeface="Lato"/>
                <a:sym typeface="Lato"/>
              </a:rPr>
              <a:t>쉽게생각해서 얹혀있다고 보자!!!</a:t>
            </a:r>
            <a:endParaRPr sz="9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1183375" y="913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그럼 Super란 무엇일까?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>
            <a:off x="1092050" y="791300"/>
            <a:ext cx="7038900" cy="4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이렇게되면 </a:t>
            </a:r>
            <a:endParaRPr sz="10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public int a(){return 1; }</a:t>
            </a:r>
            <a:endParaRPr sz="10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겹치게됩니다.</a:t>
            </a:r>
            <a:endParaRPr sz="10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(다른 저장공간에 저장이되는것도아님)</a:t>
            </a:r>
            <a:endParaRPr sz="10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1" name="Google Shape;1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7650"/>
            <a:ext cx="3043500" cy="29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875" y="577650"/>
            <a:ext cx="3969199" cy="296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 txBox="1"/>
          <p:nvPr/>
        </p:nvSpPr>
        <p:spPr>
          <a:xfrm>
            <a:off x="1940225" y="577650"/>
            <a:ext cx="1582500" cy="14124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이렇게되면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public int a(){return 1; }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겹치게됩니다.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(다른 저장공간에 저장이되는것도아님)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6338275" y="577650"/>
            <a:ext cx="1582500" cy="14124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이런 경우 </a:t>
            </a:r>
            <a:r>
              <a:rPr lang="ko" sz="1000" b="1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super</a:t>
            </a:r>
            <a:r>
              <a:rPr lang="ko" sz="1000">
                <a:latin typeface="Lato"/>
                <a:ea typeface="Lato"/>
                <a:cs typeface="Lato"/>
                <a:sym typeface="Lato"/>
              </a:rPr>
              <a:t> 를 사용하여 반복구를 없애주며(깔끔한 코딩)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부모class의 메소드를 호출하여 자식class에서 </a:t>
            </a:r>
            <a:r>
              <a:rPr lang="ko" sz="1000" b="1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필요한 기능을 추가할 수 있다.</a:t>
            </a:r>
            <a:endParaRPr sz="1000" b="1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1198575" y="3338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Overloading 이란?</a:t>
            </a:r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1"/>
          </p:nvPr>
        </p:nvSpPr>
        <p:spPr>
          <a:xfrm>
            <a:off x="1297500" y="15371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 dirty="0">
                <a:solidFill>
                  <a:srgbClr val="FF0000"/>
                </a:solidFill>
              </a:rPr>
              <a:t>파라메터 계수</a:t>
            </a:r>
            <a:r>
              <a:rPr lang="ko" dirty="0"/>
              <a:t>를 다르게 하여 다양한 </a:t>
            </a:r>
            <a:r>
              <a:rPr lang="ko-KR" altLang="en-US" dirty="0"/>
              <a:t>파라메터 값을 집어 넣었을 때 원하는 결과를 낼 수 있다</a:t>
            </a:r>
            <a:r>
              <a:rPr lang="en-US" altLang="ko-KR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dirty="0"/>
              <a:t>파라메터는 </a:t>
            </a:r>
            <a:r>
              <a:rPr lang="ko" dirty="0"/>
              <a:t>데이터타입/파라메터갯수/파라메터순서 상관 X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91" name="Google Shape;191;p18"/>
          <p:cNvSpPr txBox="1"/>
          <p:nvPr/>
        </p:nvSpPr>
        <p:spPr>
          <a:xfrm>
            <a:off x="5810400" y="1908924"/>
            <a:ext cx="2526000" cy="20391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ex) public void a()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public void a(int a)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public void a(String str)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public void a(String str,int a)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public void a(int a.String str)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1582650" y="1384800"/>
            <a:ext cx="281400" cy="213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 txBox="1"/>
          <p:nvPr/>
        </p:nvSpPr>
        <p:spPr>
          <a:xfrm>
            <a:off x="1947825" y="1270650"/>
            <a:ext cx="852300" cy="266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성립 조건!!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Overloading의 기본 형태</a:t>
            </a:r>
            <a:endParaRPr dirty="0"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11975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19"/>
          <p:cNvCxnSpPr/>
          <p:nvPr/>
        </p:nvCxnSpPr>
        <p:spPr>
          <a:xfrm>
            <a:off x="601100" y="973925"/>
            <a:ext cx="12555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19"/>
          <p:cNvCxnSpPr/>
          <p:nvPr/>
        </p:nvCxnSpPr>
        <p:spPr>
          <a:xfrm rot="10800000" flipH="1">
            <a:off x="616300" y="1689350"/>
            <a:ext cx="1666500" cy="15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19"/>
          <p:cNvCxnSpPr/>
          <p:nvPr/>
        </p:nvCxnSpPr>
        <p:spPr>
          <a:xfrm rot="10800000" flipH="1">
            <a:off x="601100" y="2465100"/>
            <a:ext cx="2100000" cy="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19"/>
          <p:cNvSpPr/>
          <p:nvPr/>
        </p:nvSpPr>
        <p:spPr>
          <a:xfrm>
            <a:off x="3644500" y="1576550"/>
            <a:ext cx="558900" cy="2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3408700" y="734725"/>
            <a:ext cx="235800" cy="2039100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"/>
          <p:cNvSpPr txBox="1"/>
          <p:nvPr/>
        </p:nvSpPr>
        <p:spPr>
          <a:xfrm>
            <a:off x="4244825" y="1297225"/>
            <a:ext cx="871800" cy="9141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파라메터의 값을 다르게 주었다!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1674075" y="3956875"/>
            <a:ext cx="558900" cy="2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723900" y="4197475"/>
            <a:ext cx="558900" cy="2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2093000" y="4478750"/>
            <a:ext cx="558900" cy="2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2772700" y="3956875"/>
            <a:ext cx="1122900" cy="795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Lato"/>
                <a:ea typeface="Lato"/>
                <a:cs typeface="Lato"/>
                <a:sym typeface="Lato"/>
              </a:rPr>
              <a:t>파라메터를 어떤걸 입력하느냐에 따라</a:t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Lato"/>
                <a:ea typeface="Lato"/>
                <a:cs typeface="Lato"/>
                <a:sym typeface="Lato"/>
              </a:rPr>
              <a:t>다른 결과가 나온다!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3463820" y="3245050"/>
            <a:ext cx="558900" cy="24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4196900" y="2915736"/>
            <a:ext cx="2032500" cy="9141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오류가 나는 이유 : 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위의 public void a()와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파라메터값이 똑같아서 자바가 어떤걸 부르는지 모른다!!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80FF49F-36FF-43DA-A47F-2C049EB89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55057"/>
            <a:ext cx="3789032" cy="4049435"/>
          </a:xfrm>
          <a:prstGeom prst="rect">
            <a:avLst/>
          </a:prstGeom>
        </p:spPr>
      </p:pic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1297500" y="3717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Overloading / Overriding</a:t>
            </a:r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</a:rPr>
              <a:t>가 </a:t>
            </a:r>
            <a:endParaRPr/>
          </a:p>
        </p:txBody>
      </p:sp>
      <p:pic>
        <p:nvPicPr>
          <p:cNvPr id="220" name="Google Shape;2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125" y="818400"/>
            <a:ext cx="3033925" cy="157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20"/>
          <p:cNvCxnSpPr/>
          <p:nvPr/>
        </p:nvCxnSpPr>
        <p:spPr>
          <a:xfrm rot="10800000" flipH="1">
            <a:off x="287577" y="2879774"/>
            <a:ext cx="1826100" cy="23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0"/>
          <p:cNvCxnSpPr/>
          <p:nvPr/>
        </p:nvCxnSpPr>
        <p:spPr>
          <a:xfrm rot="10800000" flipH="1">
            <a:off x="5957625" y="2168600"/>
            <a:ext cx="1734900" cy="7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20"/>
          <p:cNvSpPr/>
          <p:nvPr/>
        </p:nvSpPr>
        <p:spPr>
          <a:xfrm>
            <a:off x="4915250" y="2936975"/>
            <a:ext cx="1628100" cy="9141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"/>
          <p:cNvSpPr txBox="1"/>
          <p:nvPr/>
        </p:nvSpPr>
        <p:spPr>
          <a:xfrm>
            <a:off x="6543350" y="2868225"/>
            <a:ext cx="2032500" cy="1183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Overloading / Overriding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두가지 모두 쓰였구나!!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2113677" y="1265368"/>
            <a:ext cx="609025" cy="250125"/>
          </a:xfrm>
          <a:custGeom>
            <a:avLst/>
            <a:gdLst/>
            <a:ahLst/>
            <a:cxnLst/>
            <a:rect l="l" t="t" r="r" b="b"/>
            <a:pathLst>
              <a:path w="24361" h="10005" extrusionOk="0">
                <a:moveTo>
                  <a:pt x="23753" y="5050"/>
                </a:moveTo>
                <a:cubicBezTo>
                  <a:pt x="23753" y="-2772"/>
                  <a:pt x="-3180" y="-729"/>
                  <a:pt x="318" y="6267"/>
                </a:cubicBezTo>
                <a:cubicBezTo>
                  <a:pt x="3902" y="13436"/>
                  <a:pt x="16756" y="8495"/>
                  <a:pt x="24361" y="59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3" name="Google Shape;221;p20">
            <a:extLst>
              <a:ext uri="{FF2B5EF4-FFF2-40B4-BE49-F238E27FC236}">
                <a16:creationId xmlns:a16="http://schemas.microsoft.com/office/drawing/2014/main" id="{14D18C89-0DE3-4457-B1B5-380BED888E0F}"/>
              </a:ext>
            </a:extLst>
          </p:cNvPr>
          <p:cNvCxnSpPr/>
          <p:nvPr/>
        </p:nvCxnSpPr>
        <p:spPr>
          <a:xfrm rot="10800000" flipH="1">
            <a:off x="384450" y="1693714"/>
            <a:ext cx="1826100" cy="23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21;p20">
            <a:extLst>
              <a:ext uri="{FF2B5EF4-FFF2-40B4-BE49-F238E27FC236}">
                <a16:creationId xmlns:a16="http://schemas.microsoft.com/office/drawing/2014/main" id="{313A2BBC-03B3-4D36-B9E9-E8CFA1591DA7}"/>
              </a:ext>
            </a:extLst>
          </p:cNvPr>
          <p:cNvCxnSpPr/>
          <p:nvPr/>
        </p:nvCxnSpPr>
        <p:spPr>
          <a:xfrm rot="10800000" flipH="1">
            <a:off x="341853" y="2275133"/>
            <a:ext cx="1826100" cy="23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1259475" y="14209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감사합니다!!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Feed Back 많이 주세요ㅠㅠ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45719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595</Words>
  <Application>Microsoft Office PowerPoint</Application>
  <PresentationFormat>화면 슬라이드 쇼(16:9)</PresentationFormat>
  <Paragraphs>111</Paragraphs>
  <Slides>9</Slides>
  <Notes>9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Montserrat</vt:lpstr>
      <vt:lpstr>Lato</vt:lpstr>
      <vt:lpstr>Arial</vt:lpstr>
      <vt:lpstr>Focus</vt:lpstr>
      <vt:lpstr>상속 / Overriding / Overloading</vt:lpstr>
      <vt:lpstr>상속이란?</vt:lpstr>
      <vt:lpstr>Overriding 이란?</vt:lpstr>
      <vt:lpstr>Overriding의 방법</vt:lpstr>
      <vt:lpstr>그럼 Super란 무엇일까? </vt:lpstr>
      <vt:lpstr>Overloading 이란?</vt:lpstr>
      <vt:lpstr>Overloading의 기본 형태</vt:lpstr>
      <vt:lpstr>Overloading / Overriding</vt:lpstr>
      <vt:lpstr>감사합니다!! Feed Back 많이 주세요ㅠㅠ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상속 / Overriding / Overloading</dc:title>
  <cp:lastModifiedBy>Administrator</cp:lastModifiedBy>
  <cp:revision>6</cp:revision>
  <dcterms:modified xsi:type="dcterms:W3CDTF">2019-10-09T13:01:49Z</dcterms:modified>
</cp:coreProperties>
</file>