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0567da0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0567da0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0567da0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0567da0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0567da04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0567da04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0567da0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0567da0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0567da0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0567da0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 ◽ 윈도우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kim jong seo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4294967295" type="body"/>
          </p:nvPr>
        </p:nvSpPr>
        <p:spPr>
          <a:xfrm>
            <a:off x="819150" y="1046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차례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리눅스의 특징 </a:t>
            </a: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장점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윈도우의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특징 </a:t>
            </a: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장점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리눅스의 역사적 사건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윈도우의 역사적 사건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리눅스의 특징 </a:t>
            </a:r>
            <a:r>
              <a:rPr lang="ko"/>
              <a:t>· 장점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비용의 절약 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오픈소스 운영체제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높은 신뢰도와 보안</a:t>
            </a: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성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멀티 유저 및 멀티태스킹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다양한 배포판 존재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581175"/>
            <a:ext cx="23812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</a:t>
            </a:r>
            <a:r>
              <a:rPr lang="ko"/>
              <a:t>의 특징 · 장점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GUI(Graphical User Interface)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많은 어플리케이션 보유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윈도우용 프로그램의 일관성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비교적 메모리 제한을 받지 않음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사용자 편의성에 중점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943" y="1800201"/>
            <a:ext cx="2979908" cy="24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리눅스의 역사적 사건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인터넷에 리눅스를 공개하다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교육용 유닉스인 미닉스에 제한이 생기자 새로운 운영체제를 개발하고자 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1991년 9월 17일 리눅스의 첫번째 버전 0.01을 공개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1991년 10월 리눅스의 첫 공식 버전인 0.02발표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현재 - </a:t>
            </a:r>
            <a:r>
              <a:rPr lang="ko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전 세계 개발자들이 리눅스 개발에 자발적으로 참여,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다양한 분야에 리눅스 도입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윈도우의 역사적 사건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XP - 오랜 기간 쓰인 대성공한 OS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2001년 10월 25일 전세계 동시발매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2002년 서비스팩 1 발표, 2004년 서비스팩2 발표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2006년 7월 98 SE의 지원 종료와 2007년 1월 출시된 Vista의 부진으로 사용자들이 XP로 유입</a:t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현재 특수 하드웨어 연결 혹은 특정 업무에 필수적인 소프트웨어가 포함되어 있는 경우  XP를 유지</a:t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