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bb443ad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bb443ad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4bb443ad6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4bb443ad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bb443ad6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4bb443ad6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Overloading, 상속, </a:t>
            </a:r>
            <a:r>
              <a:rPr lang="ko" sz="3600"/>
              <a:t>Overriding</a:t>
            </a:r>
            <a:endParaRPr sz="36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25"/>
            <a:ext cx="82221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#1 Presentation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임혜정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2019.10.08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300700"/>
            <a:ext cx="37338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/>
              <a:t>Overloading</a:t>
            </a:r>
            <a:endParaRPr b="1" sz="48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579250"/>
            <a:ext cx="2902500" cy="23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dk1"/>
                </a:solidFill>
              </a:rPr>
              <a:t>특징 </a:t>
            </a:r>
            <a:endParaRPr b="1" sz="2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b="1" lang="ko">
                <a:solidFill>
                  <a:schemeClr val="dk1"/>
                </a:solidFill>
              </a:rPr>
              <a:t>Parameter</a:t>
            </a:r>
            <a:r>
              <a:rPr b="1" lang="ko">
                <a:solidFill>
                  <a:schemeClr val="accent5"/>
                </a:solidFill>
              </a:rPr>
              <a:t> </a:t>
            </a:r>
            <a:r>
              <a:rPr b="1" lang="ko">
                <a:solidFill>
                  <a:schemeClr val="accent5"/>
                </a:solidFill>
              </a:rPr>
              <a:t>有無</a:t>
            </a:r>
            <a:endParaRPr b="1">
              <a:solidFill>
                <a:schemeClr val="accent5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b="1" lang="ko">
                <a:solidFill>
                  <a:schemeClr val="dk1"/>
                </a:solidFill>
              </a:rPr>
              <a:t>Parameter</a:t>
            </a:r>
            <a:r>
              <a:rPr b="1" lang="ko">
                <a:solidFill>
                  <a:schemeClr val="accent5"/>
                </a:solidFill>
              </a:rPr>
              <a:t> 개수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b="1" lang="ko">
                <a:solidFill>
                  <a:schemeClr val="accent5"/>
                </a:solidFill>
              </a:rPr>
              <a:t>다른 </a:t>
            </a:r>
            <a:r>
              <a:rPr b="1" lang="ko">
                <a:solidFill>
                  <a:schemeClr val="dk1"/>
                </a:solidFill>
              </a:rPr>
              <a:t>Parameter</a:t>
            </a:r>
            <a:r>
              <a:rPr b="1" lang="ko">
                <a:solidFill>
                  <a:schemeClr val="accent5"/>
                </a:solidFill>
              </a:rPr>
              <a:t> type</a:t>
            </a:r>
            <a:endParaRPr b="1">
              <a:solidFill>
                <a:schemeClr val="accent5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b="1" lang="ko">
                <a:solidFill>
                  <a:schemeClr val="dk1"/>
                </a:solidFill>
              </a:rPr>
              <a:t>Parameter </a:t>
            </a:r>
            <a:r>
              <a:rPr b="1" lang="ko">
                <a:solidFill>
                  <a:schemeClr val="accent5"/>
                </a:solidFill>
              </a:rPr>
              <a:t>순서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3551475" y="1553850"/>
            <a:ext cx="2701500" cy="2690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test</a:t>
            </a:r>
            <a:r>
              <a:rPr b="1" lang="ko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test</a:t>
            </a:r>
            <a:r>
              <a:rPr b="1"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lang="ko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b="1"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num)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test</a:t>
            </a:r>
            <a:r>
              <a:rPr b="1"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lang="ko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String </a:t>
            </a:r>
            <a:r>
              <a:rPr b="1"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str)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test</a:t>
            </a:r>
            <a:r>
              <a:rPr b="1"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lang="ko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String </a:t>
            </a:r>
            <a:r>
              <a:rPr b="1"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str,</a:t>
            </a:r>
            <a:r>
              <a:rPr b="1" lang="ko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int </a:t>
            </a:r>
            <a:r>
              <a:rPr b="1"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num)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test</a:t>
            </a:r>
            <a:r>
              <a:rPr b="1"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lang="ko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b="1"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num,</a:t>
            </a:r>
            <a:r>
              <a:rPr b="1" lang="ko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String</a:t>
            </a:r>
            <a:r>
              <a:rPr b="1"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str)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6733350" y="300700"/>
            <a:ext cx="2115000" cy="1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전제 조건</a:t>
            </a:r>
            <a:endParaRPr b="1"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●"/>
            </a:pPr>
            <a:r>
              <a:rPr b="1" lang="ko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같은</a:t>
            </a:r>
            <a:r>
              <a:rPr b="1"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영역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●"/>
            </a:pPr>
            <a:r>
              <a:rPr b="1" lang="ko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같은</a:t>
            </a:r>
            <a:r>
              <a:rPr b="1"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300700"/>
            <a:ext cx="37338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/>
              <a:t>상속</a:t>
            </a:r>
            <a:endParaRPr b="1" sz="4800"/>
          </a:p>
        </p:txBody>
      </p:sp>
      <p:sp>
        <p:nvSpPr>
          <p:cNvPr id="100" name="Google Shape;100;p15"/>
          <p:cNvSpPr txBox="1"/>
          <p:nvPr/>
        </p:nvSpPr>
        <p:spPr>
          <a:xfrm>
            <a:off x="5791200" y="300700"/>
            <a:ext cx="30942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특징</a:t>
            </a:r>
            <a:endParaRPr b="1"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●"/>
            </a:pPr>
            <a:r>
              <a:rPr b="1"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부모 class</a:t>
            </a:r>
            <a:r>
              <a:rPr b="1" lang="ko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의 method를 </a:t>
            </a:r>
            <a:r>
              <a:rPr b="1"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자식 class</a:t>
            </a:r>
            <a:r>
              <a:rPr b="1" lang="ko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가 </a:t>
            </a:r>
            <a:r>
              <a:rPr b="1" lang="ko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사용 가능</a:t>
            </a:r>
            <a:endParaRPr b="1" sz="18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accent5"/>
              </a:buClr>
              <a:buSzPts val="1800"/>
              <a:buFont typeface="Roboto"/>
              <a:buChar char="●"/>
            </a:pPr>
            <a:r>
              <a:rPr b="1"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자바에서는 </a:t>
            </a:r>
            <a:r>
              <a:rPr b="1" lang="ko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단일 상속</a:t>
            </a:r>
            <a:r>
              <a:rPr b="1"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만 가능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411000" y="1322500"/>
            <a:ext cx="4706100" cy="3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class </a:t>
            </a:r>
            <a:r>
              <a:rPr b="1" i="1" lang="ko">
                <a:latin typeface="Lato"/>
                <a:ea typeface="Lato"/>
                <a:cs typeface="Lato"/>
                <a:sym typeface="Lato"/>
              </a:rPr>
              <a:t>Mother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	void </a:t>
            </a:r>
            <a:r>
              <a:rPr b="1" lang="ko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ko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hobby</a:t>
            </a:r>
            <a:r>
              <a:rPr b="1" lang="ko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		System.out.println("My hobby is painting.");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	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public class </a:t>
            </a:r>
            <a:r>
              <a:rPr b="1" i="1" lang="ko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Son</a:t>
            </a:r>
            <a:r>
              <a:rPr lang="ko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ko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extends</a:t>
            </a:r>
            <a:r>
              <a:rPr lang="ko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ko">
                <a:latin typeface="Lato"/>
                <a:ea typeface="Lato"/>
                <a:cs typeface="Lato"/>
                <a:sym typeface="Lato"/>
              </a:rPr>
              <a:t>Mother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void </a:t>
            </a:r>
            <a:r>
              <a:rPr b="1" lang="ko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work()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		System.out.println("I work at an IT company.");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	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	public static void main(String[] args)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		</a:t>
            </a:r>
            <a:r>
              <a:rPr b="1" i="1" lang="ko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Son</a:t>
            </a:r>
            <a:r>
              <a:rPr lang="ko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s = </a:t>
            </a:r>
            <a:r>
              <a:rPr b="1" lang="ko">
                <a:latin typeface="Lato"/>
                <a:ea typeface="Lato"/>
                <a:cs typeface="Lato"/>
                <a:sym typeface="Lato"/>
              </a:rPr>
              <a:t>new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ko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Son()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		s</a:t>
            </a:r>
            <a:r>
              <a:rPr lang="ko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b="1" lang="ko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hobby</a:t>
            </a:r>
            <a:r>
              <a:rPr b="1" lang="ko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	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2" name="Google Shape;102;p15"/>
          <p:cNvCxnSpPr/>
          <p:nvPr/>
        </p:nvCxnSpPr>
        <p:spPr>
          <a:xfrm>
            <a:off x="2364500" y="4110175"/>
            <a:ext cx="1671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3" name="Google Shape;103;p15"/>
          <p:cNvSpPr txBox="1"/>
          <p:nvPr/>
        </p:nvSpPr>
        <p:spPr>
          <a:xfrm>
            <a:off x="4110175" y="3980875"/>
            <a:ext cx="20874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My hobby is painting.</a:t>
            </a:r>
            <a:endParaRPr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300700"/>
            <a:ext cx="37338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/>
              <a:t>Overriding</a:t>
            </a:r>
            <a:endParaRPr b="1" sz="4800"/>
          </a:p>
        </p:txBody>
      </p:sp>
      <p:sp>
        <p:nvSpPr>
          <p:cNvPr id="109" name="Google Shape;109;p16"/>
          <p:cNvSpPr txBox="1"/>
          <p:nvPr/>
        </p:nvSpPr>
        <p:spPr>
          <a:xfrm>
            <a:off x="6733350" y="300700"/>
            <a:ext cx="2115000" cy="18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전제 조건</a:t>
            </a:r>
            <a:endParaRPr b="1"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●"/>
            </a:pPr>
            <a:r>
              <a:rPr b="1" lang="ko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같은</a:t>
            </a:r>
            <a:r>
              <a:rPr b="1"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영역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●"/>
            </a:pPr>
            <a:r>
              <a:rPr b="1" lang="ko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같은</a:t>
            </a:r>
            <a:r>
              <a:rPr b="1"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●"/>
            </a:pPr>
            <a:r>
              <a:rPr b="1" lang="ko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상속 </a:t>
            </a:r>
            <a:r>
              <a:rPr b="1"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관계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411000" y="1322500"/>
            <a:ext cx="4706100" cy="3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class </a:t>
            </a:r>
            <a:r>
              <a:rPr b="1" i="1" lang="ko">
                <a:latin typeface="Lato"/>
                <a:ea typeface="Lato"/>
                <a:cs typeface="Lato"/>
                <a:sym typeface="Lato"/>
              </a:rPr>
              <a:t>Mother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	void </a:t>
            </a:r>
            <a:r>
              <a:rPr b="1" lang="ko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work()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		System.out.println("He works at a bank.");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	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public class </a:t>
            </a:r>
            <a:r>
              <a:rPr b="1" i="1" lang="ko">
                <a:latin typeface="Lato"/>
                <a:ea typeface="Lato"/>
                <a:cs typeface="Lato"/>
                <a:sym typeface="Lato"/>
              </a:rPr>
              <a:t>Son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ko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extends</a:t>
            </a:r>
            <a:r>
              <a:rPr lang="ko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ko">
                <a:latin typeface="Lato"/>
                <a:ea typeface="Lato"/>
                <a:cs typeface="Lato"/>
                <a:sym typeface="Lato"/>
              </a:rPr>
              <a:t>Mother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void </a:t>
            </a:r>
            <a:r>
              <a:rPr b="1" lang="ko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work()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		System.out.println("I work at an IT company.");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	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	public static void main(String[] args)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		</a:t>
            </a:r>
            <a:r>
              <a:rPr b="1" i="1" lang="ko">
                <a:latin typeface="Lato"/>
                <a:ea typeface="Lato"/>
                <a:cs typeface="Lato"/>
                <a:sym typeface="Lato"/>
              </a:rPr>
              <a:t>Son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 s = </a:t>
            </a:r>
            <a:r>
              <a:rPr b="1" lang="ko">
                <a:latin typeface="Lato"/>
                <a:ea typeface="Lato"/>
                <a:cs typeface="Lato"/>
                <a:sym typeface="Lato"/>
              </a:rPr>
              <a:t>new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ko">
                <a:latin typeface="Lato"/>
                <a:ea typeface="Lato"/>
                <a:cs typeface="Lato"/>
                <a:sym typeface="Lato"/>
              </a:rPr>
              <a:t>Son()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		s.</a:t>
            </a:r>
            <a:r>
              <a:rPr b="1" lang="ko">
                <a:latin typeface="Lato"/>
                <a:ea typeface="Lato"/>
                <a:cs typeface="Lato"/>
                <a:sym typeface="Lato"/>
              </a:rPr>
              <a:t>work()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	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905175" y="2933125"/>
            <a:ext cx="4128600" cy="6189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905175" y="1626175"/>
            <a:ext cx="4128600" cy="6189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5040750" y="1600775"/>
            <a:ext cx="4065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30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5040750" y="2933125"/>
            <a:ext cx="4065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30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" name="Google Shape;115;p16"/>
          <p:cNvCxnSpPr>
            <a:stCxn id="114" idx="0"/>
            <a:endCxn id="113" idx="2"/>
          </p:cNvCxnSpPr>
          <p:nvPr/>
        </p:nvCxnSpPr>
        <p:spPr>
          <a:xfrm rot="10800000">
            <a:off x="5244000" y="2219725"/>
            <a:ext cx="0" cy="7134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6"/>
          <p:cNvSpPr txBox="1"/>
          <p:nvPr/>
        </p:nvSpPr>
        <p:spPr>
          <a:xfrm>
            <a:off x="6280500" y="3210250"/>
            <a:ext cx="2678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대신 B가 출력됨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