
<file path=[Content_Types].xml><?xml version="1.0" encoding="utf-8"?>
<Types xmlns="http://schemas.openxmlformats.org/package/2006/content-types">
  <Default Extension="jpg" ContentType="image/jpeg"/>
  <Default Extension="fntdata" ContentType="application/x-fontdata"/>
  <Default Extension="xml" ContentType="application/xml"/>
  <Default Extension="png" ContentType="image/png"/>
  <Default Extension="rels" ContentType="application/vnd.openxmlformats-package.relationships+xml"/>
  <Override PartName="/ppt/metadata" ContentType="application/binary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4134" r:id="rId44"/>
  </p:sldMasterIdLst>
  <p:notesMasterIdLst>
    <p:notesMasterId r:id="rId46"/>
  </p:notesMasterIdLst>
  <p:sldIdLst>
    <p:sldId id="256" r:id="rId48"/>
    <p:sldId id="257" r:id="rId49"/>
    <p:sldId id="259" r:id="rId50"/>
    <p:sldId id="261" r:id="rId51"/>
    <p:sldId id="262" r:id="rId52"/>
    <p:sldId id="264" r:id="rId53"/>
    <p:sldId id="260" r:id="rId54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JuTnbKFuXt+z/bip4yM9dVul1FQ=="/>
    </p:ext>
    <p:ext uri="{EFAFB233-063F-42B5-8137-9DF3F51BA10A}">
      <p15:sldGuideLst xmlns:p15="http://schemas.microsoft.com/office/powerpoint/2012/main">
        <p15:guide id="1" orient="horz" pos="0" userDrawn="0">
          <p15:clr>
            <a:srgbClr val="A4A3A4"/>
          </p15:clr>
        </p15:guide>
        <p15:guide id="2" orient="horz" pos="3052" userDrawn="0">
          <p15:clr>
            <a:srgbClr val="A4A3A4"/>
          </p15:clr>
        </p15:guide>
        <p15:guide id="3" orient="horz" pos="2870" userDrawn="0">
          <p15:clr>
            <a:srgbClr val="A4A3A4"/>
          </p15:clr>
        </p15:guide>
      </p15:sldGuideLst>
    </p:ext>
  </p:extLst>
  <p:embeddedFontLst>
    <p:embeddedFont>
      <p:font typeface="Ubuntu" panose="" pitchFamily="917504" charset="14">
        <p:regular r:id="rId11"/>
        <p:bold r:id="rId12"/>
        <p:italic r:id="rId13"/>
        <p:boldItalic r:id="rId14"/>
      </p:font>
    </p:embeddedFont>
    <p:embeddedFont>
      <p:font typeface="Ubuntu Light" panose="" pitchFamily="0" charset="0">
        <p:regular r:id="rId15"/>
        <p:bold r:id="rId16"/>
        <p:italic r:id="rId17"/>
        <p:boldItalic r:id="rId18"/>
      </p:font>
    </p:embeddedFont>
    <p:embeddedFont>
      <p:font typeface="Arvo" panose="" pitchFamily="0" charset="0">
        <p:regular r:id="rId19"/>
        <p:bold r:id="rId20"/>
        <p:italic r:id="rId21"/>
        <p:boldItalic r:id="rId22"/>
      </p:font>
    </p:embeddedFont>
    <p:embeddedFont>
      <p:font typeface="Bodoni" panose="" pitchFamily="0" charset="0">
        <p:regular r:id="rId23"/>
        <p:bold r:id="rId24"/>
        <p:italic r:id="rId25"/>
        <p:boldItalic r:id="rId26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 lastView="sldView"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/>
        <p:guide orient="horz" pos="3052"/>
        <p:guide orient="horz" pos="2870"/>
      </p:guideLst>
    </p:cSldViewPr>
  </p:slideViewPr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Arvo-bold.fntdata"></Relationship><Relationship Id="rId2" Type="http://schemas.openxmlformats.org/officeDocument/2006/relationships/font" Target="fonts/Arvo-boldItalic.fntdata"></Relationship><Relationship Id="rId3" Type="http://schemas.openxmlformats.org/officeDocument/2006/relationships/font" Target="fonts/Arvo-italic.fntdata"></Relationship><Relationship Id="rId4" Type="http://schemas.openxmlformats.org/officeDocument/2006/relationships/font" Target="fonts/Bodoni-bold.fntdata"></Relationship><Relationship Id="rId5" Type="http://schemas.openxmlformats.org/officeDocument/2006/relationships/font" Target="fonts/Bodoni-regular.fntdata"></Relationship><Relationship Id="rId6" Type="http://schemas.openxmlformats.org/officeDocument/2006/relationships/font" Target="fonts/Bodoni-boldItalic.fntdata"></Relationship><Relationship Id="rId7" Type="http://schemas.openxmlformats.org/officeDocument/2006/relationships/font" Target="fonts/Bodoni-italic.fntdata"></Relationship><Relationship Id="rId8" Type="http://customschemas.google.com/relationships/presentationmetadata" Target="metadata"></Relationship><Relationship Id="rId9" Type="http://schemas.openxmlformats.org/officeDocument/2006/relationships/font" Target="fonts/Ubuntu-regular.fntdata"></Relationship><Relationship Id="rId10" Type="http://schemas.openxmlformats.org/officeDocument/2006/relationships/font" Target="fonts/Ubuntu-italic.fntdata"></Relationship><Relationship Id="rId11" Type="http://schemas.openxmlformats.org/officeDocument/2006/relationships/font" Target="fonts/Ubuntu-bold.fntdata"></Relationship><Relationship Id="rId12" Type="http://schemas.openxmlformats.org/officeDocument/2006/relationships/font" Target="fonts/UbuntuLight-regular.fntdata"></Relationship><Relationship Id="rId13" Type="http://schemas.openxmlformats.org/officeDocument/2006/relationships/font" Target="fonts/Ubuntu-boldItalic.fntdata"></Relationship><Relationship Id="rId14" Type="http://schemas.openxmlformats.org/officeDocument/2006/relationships/font" Target="fonts/UbuntuLight-italic.fntdata"></Relationship><Relationship Id="rId15" Type="http://schemas.openxmlformats.org/officeDocument/2006/relationships/font" Target="fonts/UbuntuLight-bold.fntdata"></Relationship><Relationship Id="rId16" Type="http://schemas.openxmlformats.org/officeDocument/2006/relationships/font" Target="fonts/Arvo-regular.fntdata"></Relationship><Relationship Id="rId17" Type="http://schemas.openxmlformats.org/officeDocument/2006/relationships/font" Target="fonts/UbuntuLight-boldItalic.fntdata"></Relationship><Relationship Id="rId44" Type="http://schemas.openxmlformats.org/officeDocument/2006/relationships/slideMaster" Target="slideMasters/slideMaster1.xml"></Relationship><Relationship Id="rId45" Type="http://schemas.openxmlformats.org/officeDocument/2006/relationships/theme" Target="theme/theme1.xml"></Relationship><Relationship Id="rId46" Type="http://schemas.openxmlformats.org/officeDocument/2006/relationships/notesMaster" Target="notesMasters/notesMaster1.xml"></Relationship><Relationship Id="rId48" Type="http://schemas.openxmlformats.org/officeDocument/2006/relationships/slide" Target="slides/slide1.xml"></Relationship><Relationship Id="rId49" Type="http://schemas.openxmlformats.org/officeDocument/2006/relationships/slide" Target="slides/slide2.xml"></Relationship><Relationship Id="rId50" Type="http://schemas.openxmlformats.org/officeDocument/2006/relationships/slide" Target="slides/slide3.xml"></Relationship><Relationship Id="rId51" Type="http://schemas.openxmlformats.org/officeDocument/2006/relationships/slide" Target="slides/slide4.xml"></Relationship><Relationship Id="rId52" Type="http://schemas.openxmlformats.org/officeDocument/2006/relationships/slide" Target="slides/slide5.xml"></Relationship><Relationship Id="rId53" Type="http://schemas.openxmlformats.org/officeDocument/2006/relationships/slide" Target="slides/slide6.xml"></Relationship><Relationship Id="rId54" Type="http://schemas.openxmlformats.org/officeDocument/2006/relationships/slide" Target="slides/slide7.xml"></Relationship><Relationship Id="rId62" Type="http://schemas.openxmlformats.org/officeDocument/2006/relationships/viewProps" Target="viewProps.xml"></Relationship><Relationship Id="rId6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온라인 이미지 개체 틀 186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88" name="텍스트 개체 틀 187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온라인 이미지 개체 틀 186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88" name="텍스트 개체 틀 187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온라인 이미지 개체 틀 186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88" name="텍스트 개체 틀 187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9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noFill/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3 columns slide">
  <p:cSld name="TITLE_AND_TWO_COLUMNS_1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8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6" name="Google Shape;76;p5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7" name="Google Shape;77;p58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8" name="Google Shape;78;p58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58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0" name="Google Shape;80;p58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1" name="Google Shape;81;p58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2" name="Google Shape;82;p58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83" name="Google Shape;83;p58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58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quare with title and text">
  <p:cSld name="CUSTOM_1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7" name="Google Shape;87;p59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9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89" name="Google Shape;89;p59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90" name="Google Shape;90;p59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Content 1 1">
  <p:cSld name="SECTION_HEADER_2_1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0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3" name="Google Shape;93;p6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94" name="Google Shape;94;p60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7EAD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SECTION_HEADER_2"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1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7" name="Google Shape;97;p61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98" name="Google Shape;98;p6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9" name="Google Shape;99;p61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1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61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7EAD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&amp; some text slide">
  <p:cSld name="BIG_NUMBER"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5" name="Google Shape;105;p62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62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1">
  <p:cSld name="TITLE_AND_BODY_2"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3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110" name="Google Shape;110;p6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11" name="Google Shape;111;p63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yan frame 1">
  <p:cSld name="CUSTOM_1_1_1_1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4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&amp; some text slide 1">
  <p:cSld name="BIG_NUMBER_1"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5"/>
          <p:cNvSpPr txBox="1"/>
          <p:nvPr>
            <p:ph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8" name="Google Shape;118;p6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9" name="Google Shape;119;p65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" name="Google Shape;120;p65"/>
          <p:cNvSpPr txBox="1"/>
          <p:nvPr>
            <p:ph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1" name="Google Shape;121;p65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2" name="Google Shape;122;p65"/>
          <p:cNvSpPr txBox="1"/>
          <p:nvPr>
            <p:ph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3" name="Google Shape;123;p65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6 columns slide">
  <p:cSld name="TITLE_AND_TWO_COLUMNS_1_1"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6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27" name="Google Shape;127;p66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8" name="Google Shape;128;p66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29" name="Google Shape;129;p66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0" name="Google Shape;130;p66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31" name="Google Shape;131;p66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66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3" name="Google Shape;133;p6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4" name="Google Shape;134;p66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66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66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66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66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39" name="Google Shape;139;p66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0" name="Google Shape;140;p66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41" name="Google Shape;141;p66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2" name="Google Shape;142;p66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43" name="Google Shape;143;p66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frame ">
  <p:cSld name="BLANK_1_1_1">
    <p:bg>
      <p:bgPr>
        <a:solidFill>
          <a:srgbClr val="81ECEC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7" name="Google Shape;147;p67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148" name="Google Shape;148;p67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Content" type="secHead">
  <p:cSld name="SECTION_HEADER"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0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15" name="Google Shape;15;p5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50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0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50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19" name="Google Shape;19;p50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50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21" name="Google Shape;21;p50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50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0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0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0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0"/>
          <p:cNvSpPr txBox="1"/>
          <p:nvPr>
            <p:ph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50"/>
          <p:cNvSpPr txBox="1"/>
          <p:nvPr>
            <p:ph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50"/>
          <p:cNvSpPr txBox="1"/>
          <p:nvPr>
            <p:ph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2 columns slide 1">
  <p:cSld name="TITLE_AND_TWO_COLUMNS_2"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8"/>
          <p:cNvSpPr/>
          <p:nvPr/>
        </p:nvSpPr>
        <p:spPr>
          <a:xfrm>
            <a:off x="407035" y="352425"/>
            <a:ext cx="8329930" cy="4311015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68"/>
          <p:cNvCxnSpPr/>
          <p:nvPr/>
        </p:nvCxnSpPr>
        <p:spPr>
          <a:xfrm>
            <a:off x="4550410" y="1941195"/>
            <a:ext cx="0" cy="1927225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68"/>
          <p:cNvSpPr txBox="1"/>
          <p:nvPr>
            <p:ph idx="12" type="sldNum"/>
          </p:nvPr>
        </p:nvSpPr>
        <p:spPr>
          <a:xfrm>
            <a:off x="8548370" y="4663440"/>
            <a:ext cx="54864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3" name="Google Shape;153;p68"/>
          <p:cNvSpPr txBox="1"/>
          <p:nvPr>
            <p:ph type="ctrTitle"/>
          </p:nvPr>
        </p:nvSpPr>
        <p:spPr>
          <a:xfrm>
            <a:off x="1113155" y="2151380"/>
            <a:ext cx="3169285" cy="6445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4" name="Google Shape;154;p68"/>
          <p:cNvSpPr txBox="1"/>
          <p:nvPr>
            <p:ph idx="1" type="subTitle"/>
          </p:nvPr>
        </p:nvSpPr>
        <p:spPr>
          <a:xfrm>
            <a:off x="1147445" y="2756535"/>
            <a:ext cx="3101340" cy="1112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5" name="Google Shape;155;p68"/>
          <p:cNvSpPr txBox="1"/>
          <p:nvPr>
            <p:ph idx="2" type="ctrTitle"/>
          </p:nvPr>
        </p:nvSpPr>
        <p:spPr>
          <a:xfrm>
            <a:off x="4818380" y="2151380"/>
            <a:ext cx="3169285" cy="6445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6" name="Google Shape;156;p68"/>
          <p:cNvSpPr txBox="1"/>
          <p:nvPr>
            <p:ph idx="3" type="subTitle"/>
          </p:nvPr>
        </p:nvSpPr>
        <p:spPr>
          <a:xfrm>
            <a:off x="4852670" y="2756535"/>
            <a:ext cx="3101340" cy="1112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7" name="Google Shape;157;p68"/>
          <p:cNvSpPr txBox="1"/>
          <p:nvPr>
            <p:ph idx="4" type="title"/>
          </p:nvPr>
        </p:nvSpPr>
        <p:spPr>
          <a:xfrm>
            <a:off x="-12065" y="927100"/>
            <a:ext cx="91440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yan with title and text ">
  <p:cSld name="CUSTOM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9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9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1" name="Google Shape;161;p69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66666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66666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66666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66666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6666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6666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62" name="Google Shape;162;p69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yan with title and text  1">
  <p:cSld name="CUSTOM_2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0"/>
          <p:cNvSpPr/>
          <p:nvPr/>
        </p:nvSpPr>
        <p:spPr>
          <a:xfrm>
            <a:off x="0" y="1027430"/>
            <a:ext cx="9144000" cy="308864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0"/>
          <p:cNvSpPr txBox="1"/>
          <p:nvPr>
            <p:ph type="title"/>
          </p:nvPr>
        </p:nvSpPr>
        <p:spPr>
          <a:xfrm>
            <a:off x="1630045" y="1725295"/>
            <a:ext cx="305562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6" name="Google Shape;166;p70"/>
          <p:cNvSpPr txBox="1"/>
          <p:nvPr>
            <p:ph idx="1" type="subTitle"/>
          </p:nvPr>
        </p:nvSpPr>
        <p:spPr>
          <a:xfrm>
            <a:off x="1915160" y="2839720"/>
            <a:ext cx="2770505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67" name="Google Shape;167;p70"/>
          <p:cNvSpPr txBox="1"/>
          <p:nvPr>
            <p:ph idx="12" type="sldNum"/>
          </p:nvPr>
        </p:nvSpPr>
        <p:spPr>
          <a:xfrm>
            <a:off x="8364855" y="4269105"/>
            <a:ext cx="54864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frame  1">
  <p:cSld name="BLANK_1_1_1_1">
    <p:bg>
      <p:bgPr>
        <a:solidFill>
          <a:srgbClr val="81ECEC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1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1" name="Google Shape;171;p71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 &amp; some text slide 2">
  <p:cSld name="BIG_NUMBER_2"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4"/>
          <p:cNvSpPr txBox="1"/>
          <p:nvPr>
            <p:ph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75" name="Google Shape;175;p7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6" name="Google Shape;176;p74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ite frame">
  <p:cSld name="BLANK_1_1"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SECTION_HEADER_1">
    <p:bg>
      <p:bgPr>
        <a:solidFill>
          <a:srgbClr val="FFFFF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1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51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2" name="Google Shape;32;p5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3" name="Google Shape;33;p51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7EAD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yan with title and text">
  <p:cSld name="CUSTOM_7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2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2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2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2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52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CUSTOM"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3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3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43" name="Google Shape;43;p5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4" name="Google Shape;44;p53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TITLE_AND_BODY_1"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4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7" name="Google Shape;47;p5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8" name="Google Shape;48;p54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4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50" name="Google Shape;50;p54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7EAD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 slide" type="tx">
  <p:cSld name="TITLE_AND_BODY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5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4" name="Google Shape;54;p55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" name="Google Shape;55;p5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6" name="Google Shape;56;p55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2 columns slide" type="twoColTx">
  <p:cSld name="TITLE_AND_TWO_COLUMNS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56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5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1" name="Google Shape;61;p56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2" name="Google Shape;62;p56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3" name="Google Shape;63;p56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4" name="Google Shape;64;p56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" name="Google Shape;65;p56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 with cyan frame">
  <p:cSld name="CUSTOM_1_1_1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7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69" name="Google Shape;69;p57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0" name="Google Shape;70;p57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71" name="Google Shape;71;p57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57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slideLayout" Target="../slideLayouts/slideLayout12.xml"></Relationship><Relationship Id="rId13" Type="http://schemas.openxmlformats.org/officeDocument/2006/relationships/slideLayout" Target="../slideLayouts/slideLayout13.xml"></Relationship><Relationship Id="rId14" Type="http://schemas.openxmlformats.org/officeDocument/2006/relationships/slideLayout" Target="../slideLayouts/slideLayout14.xml"></Relationship><Relationship Id="rId15" Type="http://schemas.openxmlformats.org/officeDocument/2006/relationships/slideLayout" Target="../slideLayouts/slideLayout15.xml"></Relationship><Relationship Id="rId16" Type="http://schemas.openxmlformats.org/officeDocument/2006/relationships/slideLayout" Target="../slideLayouts/slideLayout16.xml"></Relationship><Relationship Id="rId17" Type="http://schemas.openxmlformats.org/officeDocument/2006/relationships/slideLayout" Target="../slideLayouts/slideLayout17.xml"></Relationship><Relationship Id="rId18" Type="http://schemas.openxmlformats.org/officeDocument/2006/relationships/slideLayout" Target="../slideLayouts/slideLayout18.xml"></Relationship><Relationship Id="rId19" Type="http://schemas.openxmlformats.org/officeDocument/2006/relationships/slideLayout" Target="../slideLayouts/slideLayout19.xml"></Relationship><Relationship Id="rId20" Type="http://schemas.openxmlformats.org/officeDocument/2006/relationships/slideLayout" Target="../slideLayouts/slideLayout20.xml"></Relationship><Relationship Id="rId21" Type="http://schemas.openxmlformats.org/officeDocument/2006/relationships/slideLayout" Target="../slideLayouts/slideLayout21.xml"></Relationship><Relationship Id="rId22" Type="http://schemas.openxmlformats.org/officeDocument/2006/relationships/slideLayout" Target="../slideLayouts/slideLayout22.xml"></Relationship><Relationship Id="rId23" Type="http://schemas.openxmlformats.org/officeDocument/2006/relationships/slideLayout" Target="../slideLayouts/slideLayout23.xml"></Relationship><Relationship Id="rId24" Type="http://schemas.openxmlformats.org/officeDocument/2006/relationships/slideLayout" Target="../slideLayouts/slideLayout24.xml"></Relationship><Relationship Id="rId25" Type="http://schemas.openxmlformats.org/officeDocument/2006/relationships/slideLayout" Target="../slideLayouts/slideLayout25.xml"></Relationship><Relationship Id="rId26" Type="http://schemas.openxmlformats.org/officeDocument/2006/relationships/slideLayout" Target="../slideLayouts/slideLayout26.xml"></Relationship><Relationship Id="rId27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/>
          <p:nvPr>
            <p:ph type="title"/>
          </p:nvPr>
        </p:nvSpPr>
        <p:spPr>
          <a:xfrm>
            <a:off x="1068070" y="933450"/>
            <a:ext cx="704723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defRPr b="1" i="0" sz="2400" u="none" cap="none" strike="noStrike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b="0" i="0" sz="2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b="0" i="0" sz="2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b="0" i="0" sz="2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b="0" i="0" sz="2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b="0" i="0" sz="2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b="0" i="0" sz="2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b="0" i="0" sz="2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b="0" i="0" sz="2400" u="none" cap="none" strike="noStrik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48"/>
          <p:cNvSpPr txBox="1"/>
          <p:nvPr>
            <p:ph idx="1" type="body"/>
          </p:nvPr>
        </p:nvSpPr>
        <p:spPr>
          <a:xfrm>
            <a:off x="1068070" y="1695450"/>
            <a:ext cx="7047230" cy="2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b="0" i="0" sz="1400" u="none" cap="none" strike="noStrik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b="0" i="0" sz="1400" u="none" cap="none" strike="noStrik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b="0" i="0" sz="1300" u="none" cap="none" strike="noStrik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b="0" i="0" sz="1300" u="none" cap="none" strike="noStrik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b="0" i="0" sz="1200" u="none" cap="none" strike="noStrik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b="0" i="0" sz="1200" u="none" cap="none" strike="noStrik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b="0" i="0" sz="1100" u="none" cap="none" strike="noStrik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b="0" i="0" sz="1100" u="none" cap="none" strike="noStrik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b="0" i="0" sz="1000" u="none" cap="none" strike="noStrik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48"/>
          <p:cNvSpPr txBox="1"/>
          <p:nvPr>
            <p:ph idx="12" type="sldNum"/>
          </p:nvPr>
        </p:nvSpPr>
        <p:spPr>
          <a:xfrm>
            <a:off x="8548370" y="4663440"/>
            <a:ext cx="54864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  <p:sldLayoutId id="2147484120" r:id="rId13"/>
    <p:sldLayoutId id="2147484121" r:id="rId14"/>
    <p:sldLayoutId id="2147484122" r:id="rId15"/>
    <p:sldLayoutId id="2147484123" r:id="rId16"/>
    <p:sldLayoutId id="2147484124" r:id="rId17"/>
    <p:sldLayoutId id="2147484125" r:id="rId18"/>
    <p:sldLayoutId id="2147484126" r:id="rId19"/>
    <p:sldLayoutId id="2147484127" r:id="rId20"/>
    <p:sldLayoutId id="2147484128" r:id="rId21"/>
    <p:sldLayoutId id="2147484129" r:id="rId22"/>
    <p:sldLayoutId id="2147484130" r:id="rId23"/>
    <p:sldLayoutId id="2147484131" r:id="rId24"/>
    <p:sldLayoutId id="2147484132" r:id="rId25"/>
    <p:sldLayoutId id="2147484133" r:id="rId2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4" Type="http://schemas.openxmlformats.org/officeDocument/2006/relationships/image" Target="../media/fImage9445638441.png"></Relationship><Relationship Id="rId5" Type="http://schemas.openxmlformats.org/officeDocument/2006/relationships/image" Target="../media/fImage92784638467.png"></Relationship><Relationship Id="rId6" Type="http://schemas.openxmlformats.org/officeDocument/2006/relationships/slideLayout" Target="../slideLayouts/slideLayout20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4" Type="http://schemas.openxmlformats.org/officeDocument/2006/relationships/image" Target="../media/fImage274974606334.png"></Relationship><Relationship Id="rId5" Type="http://schemas.openxmlformats.org/officeDocument/2006/relationships/slideLayout" Target="../slideLayouts/slideLayout2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0.xml"></Relationship><Relationship Id="rId2" Type="http://schemas.openxmlformats.org/officeDocument/2006/relationships/image" Target="../media/fImage944563836500.png"></Relationship><Relationship Id="rId3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0.xml"></Relationship><Relationship Id="rId2" Type="http://schemas.openxmlformats.org/officeDocument/2006/relationships/image" Target="../media/fImage944563879169.png"></Relationship><Relationship Id="rId3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0.xml"></Relationship><Relationship Id="rId2" Type="http://schemas.openxmlformats.org/officeDocument/2006/relationships/image" Target="../media/fImage944564425724.png"></Relationship><Relationship Id="rId3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/>
          <p:nvPr>
            <p:ph type="ctrTitle"/>
          </p:nvPr>
        </p:nvSpPr>
        <p:spPr>
          <a:xfrm>
            <a:off x="1610360" y="1856105"/>
            <a:ext cx="6158230" cy="876300"/>
          </a:xfrm>
          <a:prstGeom prst="rect">
            <a:avLst/>
          </a:prstGeom>
          <a:noFill/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1" strike="noStrike">
                <a:latin typeface="맑은 고딕" charset="0"/>
                <a:ea typeface="맑은 고딕" charset="0"/>
              </a:rPr>
              <a:t>JSP 처리과정</a:t>
            </a:r>
            <a:endParaRPr lang="ko-KR" altLang="en-US" sz="36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85" name="Google Shape;185;p1"/>
          <p:cNvSpPr txBox="1"/>
          <p:nvPr/>
        </p:nvSpPr>
        <p:spPr>
          <a:xfrm>
            <a:off x="1610360" y="1313180"/>
            <a:ext cx="4004945" cy="659130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434343"/>
                </a:solidFill>
                <a:latin typeface="맑은 고딕" charset="0"/>
                <a:ea typeface="맑은 고딕" charset="0"/>
              </a:rPr>
              <a:t>20191104_박하늘</a:t>
            </a:r>
            <a:endParaRPr lang="ko-KR" altLang="en-US" sz="1400" cap="none" dirty="0" smtClean="0" b="0" strike="noStrike">
              <a:solidFill>
                <a:srgbClr val="434343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그림 196" descr="C:/Users/Administrator/AppData/Roaming/PolarisOffice/ETemp/11968_11269624/fImage9445638441.png"/>
          <p:cNvPicPr>
            <a:picLocks/>
          </p:cNvPicPr>
          <p:nvPr/>
        </p:nvPicPr>
        <p:blipFill rotWithShape="1">
          <a:blip r:embed="rId4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35405" y="977900"/>
            <a:ext cx="6482715" cy="3527425"/>
          </a:xfrm>
          <a:prstGeom prst="rect"/>
          <a:noFill/>
          <a:ln w="0">
            <a:noFill/>
            <a:prstDash/>
          </a:ln>
        </p:spPr>
      </p:pic>
      <p:sp>
        <p:nvSpPr>
          <p:cNvPr id="190" name="Google Shape;190;p24"/>
          <p:cNvSpPr txBox="1">
            <a:spLocks/>
          </p:cNvSpPr>
          <p:nvPr>
            <p:ph type="title" idx="4"/>
          </p:nvPr>
        </p:nvSpPr>
        <p:spPr>
          <a:xfrm rot="0">
            <a:off x="-46355" y="396240"/>
            <a:ext cx="9144635" cy="4832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1" strike="noStrike">
                <a:solidFill>
                  <a:srgbClr val="434343"/>
                </a:solidFill>
                <a:latin typeface="맑은 고딕" charset="0"/>
                <a:ea typeface="맑은 고딕" charset="0"/>
              </a:rPr>
              <a:t>JSP 처리과정</a:t>
            </a:r>
            <a:endParaRPr lang="ko-KR" altLang="en-US" sz="2200" cap="none" dirty="0" smtClean="0" b="1" strike="noStrike">
              <a:solidFill>
                <a:srgbClr val="434343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8548370" y="4663440"/>
            <a:ext cx="54864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98" name="도형 197"/>
          <p:cNvCxnSpPr/>
          <p:nvPr/>
        </p:nvCxnSpPr>
        <p:spPr>
          <a:xfrm rot="0" flipH="1">
            <a:off x="3252470" y="1858645"/>
            <a:ext cx="896620" cy="635"/>
          </a:xfrm>
          <a:prstGeom prst="straightConnector1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텍스트 상자 198"/>
          <p:cNvSpPr txBox="1">
            <a:spLocks/>
          </p:cNvSpPr>
          <p:nvPr/>
        </p:nvSpPr>
        <p:spPr>
          <a:xfrm rot="0">
            <a:off x="3252470" y="1874520"/>
            <a:ext cx="10293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3.응답 전송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200" name="도형 199"/>
          <p:cNvSpPr>
            <a:spLocks/>
          </p:cNvSpPr>
          <p:nvPr/>
        </p:nvSpPr>
        <p:spPr>
          <a:xfrm rot="0">
            <a:off x="4162425" y="975360"/>
            <a:ext cx="1158875" cy="1768475"/>
          </a:xfrm>
          <a:prstGeom prst="rect"/>
          <a:solidFill>
            <a:srgbClr val="00929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WAS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Web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Application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server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201" name="그림 200" descr="C:/Users/Administrator/AppData/Roaming/PolarisOffice/ETemp/11968_11269624/fImage92784638467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1975" y="2961005"/>
            <a:ext cx="2390775" cy="1609725"/>
          </a:xfrm>
          <a:prstGeom prst="rect"/>
          <a:noFill/>
        </p:spPr>
      </p:pic>
      <p:sp>
        <p:nvSpPr>
          <p:cNvPr id="202" name="도형 201"/>
          <p:cNvSpPr>
            <a:spLocks/>
          </p:cNvSpPr>
          <p:nvPr/>
        </p:nvSpPr>
        <p:spPr>
          <a:xfrm rot="19980000">
            <a:off x="2597785" y="3022600"/>
            <a:ext cx="1771015" cy="174625"/>
          </a:xfrm>
          <a:prstGeom prst="leftArrow"/>
          <a:solidFill>
            <a:srgbClr val="00929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dministrator/AppData/Roaming/PolarisOffice/ETemp/11968_11269624/fImage274974606334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66420" y="601345"/>
            <a:ext cx="8578215" cy="4139565"/>
          </a:xfrm>
          <a:prstGeom prst="rect"/>
          <a:noFill/>
          <a:ln w="0">
            <a:noFill/>
            <a:prstDash/>
          </a:ln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2560320" y="2795270"/>
            <a:ext cx="141097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정적 데이터 처리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4295775" y="2797175"/>
            <a:ext cx="141097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동적 데이터 처리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텍스트 개체 틀 189"/>
          <p:cNvSpPr txBox="1">
            <a:spLocks/>
          </p:cNvSpPr>
          <p:nvPr>
            <p:ph type="title" idx="4"/>
          </p:nvPr>
        </p:nvSpPr>
        <p:spPr>
          <a:xfrm rot="0">
            <a:off x="-46355" y="396240"/>
            <a:ext cx="9144635" cy="4832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1" strike="noStrike">
                <a:solidFill>
                  <a:srgbClr val="434343"/>
                </a:solidFill>
                <a:latin typeface="맑은 고딕" charset="0"/>
                <a:ea typeface="맑은 고딕" charset="0"/>
              </a:rPr>
              <a:t>JSP와 관련된 서블릿 클래스가 없는 경우</a:t>
            </a:r>
            <a:endParaRPr lang="ko-KR" altLang="en-US" sz="2200" cap="none" dirty="0" smtClean="0" b="1" strike="noStrike">
              <a:solidFill>
                <a:srgbClr val="434343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1" name="슬라이드 번호 개체 틀 190"/>
          <p:cNvSpPr txBox="1">
            <a:spLocks/>
          </p:cNvSpPr>
          <p:nvPr>
            <p:ph type="sldNum" idx="12"/>
          </p:nvPr>
        </p:nvSpPr>
        <p:spPr>
          <a:xfrm rot="0">
            <a:off x="8548370" y="4663440"/>
            <a:ext cx="549275" cy="3943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D9D9D9"/>
                </a:solidFill>
                <a:latin typeface="Arvo" charset="0"/>
                <a:ea typeface="Arvo" charset="0"/>
              </a:rPr>
              <a:t>4</a:t>
            </a:fld>
            <a:endParaRPr lang="ko-KR" altLang="en-US" sz="1200" cap="none" dirty="0" smtClean="0" b="0" strike="noStrike">
              <a:solidFill>
                <a:srgbClr val="D9D9D9"/>
              </a:solidFill>
              <a:latin typeface="Arvo" charset="0"/>
              <a:ea typeface="Arvo" charset="0"/>
            </a:endParaRPr>
          </a:p>
        </p:txBody>
      </p:sp>
      <p:pic>
        <p:nvPicPr>
          <p:cNvPr id="192" name="그림 191" descr="C:/Users/Administrator/AppData/Roaming/PolarisOffice/ETemp/11968_11269624/fImage944563836500.png"/>
          <p:cNvPicPr>
            <a:picLocks/>
          </p:cNvPicPr>
          <p:nvPr/>
        </p:nvPicPr>
        <p:blipFill rotWithShape="1"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35405" y="961390"/>
            <a:ext cx="6482715" cy="3527425"/>
          </a:xfrm>
          <a:prstGeom prst="rect"/>
          <a:noFill/>
          <a:ln w="0">
            <a:noFill/>
            <a:prstDash/>
          </a:ln>
        </p:spPr>
      </p:pic>
      <p:sp>
        <p:nvSpPr>
          <p:cNvPr id="193" name="도형 192"/>
          <p:cNvSpPr>
            <a:spLocks/>
          </p:cNvSpPr>
          <p:nvPr/>
        </p:nvSpPr>
        <p:spPr>
          <a:xfrm rot="0">
            <a:off x="3260725" y="1110615"/>
            <a:ext cx="1045845" cy="315595"/>
          </a:xfrm>
          <a:prstGeom prst="rightArrow"/>
          <a:solidFill>
            <a:srgbClr val="00929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4" name="도형 193"/>
          <p:cNvSpPr>
            <a:spLocks/>
          </p:cNvSpPr>
          <p:nvPr/>
        </p:nvSpPr>
        <p:spPr>
          <a:xfrm rot="0">
            <a:off x="5290185" y="1107440"/>
            <a:ext cx="1032510" cy="315595"/>
          </a:xfrm>
          <a:prstGeom prst="rightArrow"/>
          <a:solidFill>
            <a:srgbClr val="00929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2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5" name="도형 194"/>
          <p:cNvSpPr>
            <a:spLocks/>
          </p:cNvSpPr>
          <p:nvPr/>
        </p:nvSpPr>
        <p:spPr>
          <a:xfrm rot="5400000">
            <a:off x="5882005" y="2620010"/>
            <a:ext cx="1497965" cy="315595"/>
          </a:xfrm>
          <a:prstGeom prst="rightArrow"/>
          <a:solidFill>
            <a:srgbClr val="00929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vert270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3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7" name="도형 196"/>
          <p:cNvSpPr>
            <a:spLocks/>
          </p:cNvSpPr>
          <p:nvPr/>
        </p:nvSpPr>
        <p:spPr>
          <a:xfrm rot="16200000">
            <a:off x="4076065" y="2814320"/>
            <a:ext cx="842010" cy="315595"/>
          </a:xfrm>
          <a:prstGeom prst="rightArrow"/>
          <a:solidFill>
            <a:srgbClr val="00929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eaVert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5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98" name="도형 197"/>
          <p:cNvCxnSpPr/>
          <p:nvPr/>
        </p:nvCxnSpPr>
        <p:spPr>
          <a:xfrm rot="0" flipH="1">
            <a:off x="3252470" y="1858645"/>
            <a:ext cx="896620" cy="635"/>
          </a:xfrm>
          <a:prstGeom prst="straightConnector1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텍스트 상자 198"/>
          <p:cNvSpPr txBox="1">
            <a:spLocks/>
          </p:cNvSpPr>
          <p:nvPr/>
        </p:nvSpPr>
        <p:spPr>
          <a:xfrm rot="0">
            <a:off x="3252470" y="1874520"/>
            <a:ext cx="10293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3.응답 전송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202" name="도형 201"/>
          <p:cNvSpPr>
            <a:spLocks/>
          </p:cNvSpPr>
          <p:nvPr/>
        </p:nvSpPr>
        <p:spPr>
          <a:xfrm rot="0">
            <a:off x="5067935" y="3719195"/>
            <a:ext cx="1123950" cy="322580"/>
          </a:xfrm>
          <a:prstGeom prst="leftArrow"/>
          <a:solidFill>
            <a:srgbClr val="00929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4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3" name="도형 202"/>
          <p:cNvSpPr>
            <a:spLocks/>
          </p:cNvSpPr>
          <p:nvPr/>
        </p:nvSpPr>
        <p:spPr>
          <a:xfrm rot="0">
            <a:off x="3100070" y="1692275"/>
            <a:ext cx="1082040" cy="322580"/>
          </a:xfrm>
          <a:prstGeom prst="leftArrow"/>
          <a:solidFill>
            <a:srgbClr val="00929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6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텍스트 개체 틀 189"/>
          <p:cNvSpPr txBox="1">
            <a:spLocks/>
          </p:cNvSpPr>
          <p:nvPr>
            <p:ph type="title" idx="4"/>
          </p:nvPr>
        </p:nvSpPr>
        <p:spPr>
          <a:xfrm rot="0">
            <a:off x="-46355" y="396240"/>
            <a:ext cx="9144635" cy="4832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1" strike="noStrike">
                <a:solidFill>
                  <a:srgbClr val="434343"/>
                </a:solidFill>
                <a:latin typeface="맑은 고딕" charset="0"/>
                <a:ea typeface="맑은 고딕" charset="0"/>
              </a:rPr>
              <a:t>JSP와 관련된 서블릿 클래스가 있는 경우</a:t>
            </a:r>
            <a:endParaRPr lang="ko-KR" altLang="en-US" sz="2200" cap="none" dirty="0" smtClean="0" b="1" strike="noStrike">
              <a:solidFill>
                <a:srgbClr val="434343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1" name="슬라이드 번호 개체 틀 190"/>
          <p:cNvSpPr txBox="1">
            <a:spLocks/>
          </p:cNvSpPr>
          <p:nvPr>
            <p:ph type="sldNum" idx="12"/>
          </p:nvPr>
        </p:nvSpPr>
        <p:spPr>
          <a:xfrm rot="0">
            <a:off x="8548370" y="4663440"/>
            <a:ext cx="549275" cy="3943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D9D9D9"/>
                </a:solidFill>
                <a:latin typeface="Arvo" charset="0"/>
                <a:ea typeface="Arvo" charset="0"/>
              </a:rPr>
              <a:t>5</a:t>
            </a:fld>
            <a:endParaRPr lang="ko-KR" altLang="en-US" sz="1200" cap="none" dirty="0" smtClean="0" b="0" strike="noStrike">
              <a:solidFill>
                <a:srgbClr val="D9D9D9"/>
              </a:solidFill>
              <a:latin typeface="Arvo" charset="0"/>
              <a:ea typeface="Arvo" charset="0"/>
            </a:endParaRPr>
          </a:p>
        </p:txBody>
      </p:sp>
      <p:pic>
        <p:nvPicPr>
          <p:cNvPr id="192" name="그림 191" descr="C:/Users/Administrator/AppData/Roaming/PolarisOffice/ETemp/11968_11269624/fImage944563879169.png"/>
          <p:cNvPicPr>
            <a:picLocks/>
          </p:cNvPicPr>
          <p:nvPr/>
        </p:nvPicPr>
        <p:blipFill rotWithShape="1"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35405" y="977900"/>
            <a:ext cx="6482715" cy="3527425"/>
          </a:xfrm>
          <a:prstGeom prst="rect"/>
          <a:noFill/>
          <a:ln w="0">
            <a:noFill/>
            <a:prstDash/>
          </a:ln>
        </p:spPr>
      </p:pic>
      <p:sp>
        <p:nvSpPr>
          <p:cNvPr id="193" name="도형 192"/>
          <p:cNvSpPr>
            <a:spLocks/>
          </p:cNvSpPr>
          <p:nvPr/>
        </p:nvSpPr>
        <p:spPr>
          <a:xfrm rot="5400000">
            <a:off x="4552315" y="2959100"/>
            <a:ext cx="852170" cy="315595"/>
          </a:xfrm>
          <a:prstGeom prst="rightArrow"/>
          <a:solidFill>
            <a:srgbClr val="00929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vert270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4" name="도형 193"/>
          <p:cNvSpPr>
            <a:spLocks/>
          </p:cNvSpPr>
          <p:nvPr/>
        </p:nvSpPr>
        <p:spPr>
          <a:xfrm rot="16200000">
            <a:off x="4093210" y="2831465"/>
            <a:ext cx="818515" cy="315595"/>
          </a:xfrm>
          <a:prstGeom prst="rightArrow"/>
          <a:solidFill>
            <a:srgbClr val="00929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vert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2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95" name="도형 194"/>
          <p:cNvCxnSpPr/>
          <p:nvPr/>
        </p:nvCxnSpPr>
        <p:spPr>
          <a:xfrm rot="0" flipH="1">
            <a:off x="3252470" y="1858645"/>
            <a:ext cx="896620" cy="635"/>
          </a:xfrm>
          <a:prstGeom prst="straightConnector1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텍스트 상자 195"/>
          <p:cNvSpPr txBox="1">
            <a:spLocks/>
          </p:cNvSpPr>
          <p:nvPr/>
        </p:nvSpPr>
        <p:spPr>
          <a:xfrm rot="0">
            <a:off x="3252470" y="1874520"/>
            <a:ext cx="10293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3.응답 전송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99" name="도형 198"/>
          <p:cNvSpPr>
            <a:spLocks/>
          </p:cNvSpPr>
          <p:nvPr/>
        </p:nvSpPr>
        <p:spPr>
          <a:xfrm rot="0">
            <a:off x="-33020" y="3202305"/>
            <a:ext cx="3609340" cy="772160"/>
          </a:xfrm>
          <a:prstGeom prst="rect"/>
          <a:solidFill>
            <a:srgbClr val="81ECE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※ F5를 눌렀을 때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0" name="도형 199"/>
          <p:cNvSpPr>
            <a:spLocks/>
          </p:cNvSpPr>
          <p:nvPr/>
        </p:nvSpPr>
        <p:spPr>
          <a:xfrm rot="0">
            <a:off x="3100070" y="1657350"/>
            <a:ext cx="1082040" cy="322580"/>
          </a:xfrm>
          <a:prstGeom prst="leftArrow"/>
          <a:solidFill>
            <a:srgbClr val="00929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3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텍스트 개체 틀 189"/>
          <p:cNvSpPr txBox="1">
            <a:spLocks/>
          </p:cNvSpPr>
          <p:nvPr>
            <p:ph type="title" idx="4"/>
          </p:nvPr>
        </p:nvSpPr>
        <p:spPr>
          <a:xfrm rot="0">
            <a:off x="-46355" y="396240"/>
            <a:ext cx="9144635" cy="4832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1" strike="noStrike">
                <a:solidFill>
                  <a:srgbClr val="434343"/>
                </a:solidFill>
                <a:latin typeface="맑은 고딕" charset="0"/>
                <a:ea typeface="맑은 고딕" charset="0"/>
              </a:rPr>
              <a:t>JSP 소스코드를 수정했을 때 </a:t>
            </a:r>
            <a:endParaRPr lang="ko-KR" altLang="en-US" sz="2200" cap="none" dirty="0" smtClean="0" b="1" strike="noStrike">
              <a:solidFill>
                <a:srgbClr val="434343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1" name="슬라이드 번호 개체 틀 190"/>
          <p:cNvSpPr txBox="1">
            <a:spLocks/>
          </p:cNvSpPr>
          <p:nvPr>
            <p:ph type="sldNum" idx="12"/>
          </p:nvPr>
        </p:nvSpPr>
        <p:spPr>
          <a:xfrm rot="0">
            <a:off x="8548370" y="4663440"/>
            <a:ext cx="549275" cy="3943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D9D9D9"/>
                </a:solidFill>
                <a:latin typeface="Arvo" charset="0"/>
                <a:ea typeface="Arvo" charset="0"/>
              </a:rPr>
              <a:t>6</a:t>
            </a:fld>
            <a:endParaRPr lang="ko-KR" altLang="en-US" sz="1200" cap="none" dirty="0" smtClean="0" b="0" strike="noStrike">
              <a:solidFill>
                <a:srgbClr val="D9D9D9"/>
              </a:solidFill>
              <a:latin typeface="Arvo" charset="0"/>
              <a:ea typeface="Arvo" charset="0"/>
            </a:endParaRPr>
          </a:p>
        </p:txBody>
      </p:sp>
      <p:pic>
        <p:nvPicPr>
          <p:cNvPr id="192" name="그림 191" descr="C:/Users/Administrator/AppData/Roaming/PolarisOffice/ETemp/11968_11269624/fImage944564425724.png"/>
          <p:cNvPicPr>
            <a:picLocks/>
          </p:cNvPicPr>
          <p:nvPr/>
        </p:nvPicPr>
        <p:blipFill rotWithShape="1"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35405" y="961390"/>
            <a:ext cx="6482715" cy="3527425"/>
          </a:xfrm>
          <a:prstGeom prst="rect"/>
          <a:noFill/>
          <a:ln w="0">
            <a:noFill/>
            <a:prstDash/>
          </a:ln>
        </p:spPr>
      </p:pic>
      <p:sp>
        <p:nvSpPr>
          <p:cNvPr id="193" name="도형 192"/>
          <p:cNvSpPr>
            <a:spLocks/>
          </p:cNvSpPr>
          <p:nvPr/>
        </p:nvSpPr>
        <p:spPr>
          <a:xfrm rot="0">
            <a:off x="3260725" y="1110615"/>
            <a:ext cx="1045845" cy="315595"/>
          </a:xfrm>
          <a:prstGeom prst="rightArrow"/>
          <a:solidFill>
            <a:srgbClr val="00929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4" name="도형 193"/>
          <p:cNvSpPr>
            <a:spLocks/>
          </p:cNvSpPr>
          <p:nvPr/>
        </p:nvSpPr>
        <p:spPr>
          <a:xfrm rot="0">
            <a:off x="5290185" y="1107440"/>
            <a:ext cx="1032510" cy="315595"/>
          </a:xfrm>
          <a:prstGeom prst="rightArrow"/>
          <a:solidFill>
            <a:srgbClr val="00929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2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5" name="도형 194"/>
          <p:cNvSpPr>
            <a:spLocks/>
          </p:cNvSpPr>
          <p:nvPr/>
        </p:nvSpPr>
        <p:spPr>
          <a:xfrm rot="5400000">
            <a:off x="5882005" y="2620010"/>
            <a:ext cx="1497965" cy="315595"/>
          </a:xfrm>
          <a:prstGeom prst="rightArrow"/>
          <a:solidFill>
            <a:srgbClr val="00929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vert270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3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7" name="도형 196"/>
          <p:cNvSpPr>
            <a:spLocks/>
          </p:cNvSpPr>
          <p:nvPr/>
        </p:nvSpPr>
        <p:spPr>
          <a:xfrm rot="16200000">
            <a:off x="4076065" y="2814320"/>
            <a:ext cx="842010" cy="315595"/>
          </a:xfrm>
          <a:prstGeom prst="rightArrow"/>
          <a:solidFill>
            <a:srgbClr val="00929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eaVert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5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98" name="도형 197"/>
          <p:cNvCxnSpPr/>
          <p:nvPr/>
        </p:nvCxnSpPr>
        <p:spPr>
          <a:xfrm rot="0" flipH="1">
            <a:off x="3252470" y="1858645"/>
            <a:ext cx="896620" cy="635"/>
          </a:xfrm>
          <a:prstGeom prst="straightConnector1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텍스트 상자 198"/>
          <p:cNvSpPr txBox="1">
            <a:spLocks/>
          </p:cNvSpPr>
          <p:nvPr/>
        </p:nvSpPr>
        <p:spPr>
          <a:xfrm rot="0">
            <a:off x="3252470" y="1874520"/>
            <a:ext cx="10293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latin typeface="맑은 고딕" charset="0"/>
                <a:ea typeface="맑은 고딕" charset="0"/>
              </a:rPr>
              <a:t>3.응답 전송</a:t>
            </a:r>
            <a:endParaRPr lang="ko-KR" altLang="en-US" sz="12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202" name="도형 201"/>
          <p:cNvSpPr>
            <a:spLocks/>
          </p:cNvSpPr>
          <p:nvPr/>
        </p:nvSpPr>
        <p:spPr>
          <a:xfrm rot="0">
            <a:off x="5067935" y="3719195"/>
            <a:ext cx="1123950" cy="322580"/>
          </a:xfrm>
          <a:prstGeom prst="leftArrow"/>
          <a:solidFill>
            <a:srgbClr val="00929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4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3" name="도형 202"/>
          <p:cNvSpPr>
            <a:spLocks/>
          </p:cNvSpPr>
          <p:nvPr/>
        </p:nvSpPr>
        <p:spPr>
          <a:xfrm rot="0">
            <a:off x="3100070" y="1692275"/>
            <a:ext cx="1082040" cy="322580"/>
          </a:xfrm>
          <a:prstGeom prst="leftArrow"/>
          <a:solidFill>
            <a:srgbClr val="00929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6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4" name="도형 203"/>
          <p:cNvSpPr>
            <a:spLocks/>
          </p:cNvSpPr>
          <p:nvPr/>
        </p:nvSpPr>
        <p:spPr>
          <a:xfrm rot="0">
            <a:off x="-33020" y="3202305"/>
            <a:ext cx="3609340" cy="772160"/>
          </a:xfrm>
          <a:prstGeom prst="rect"/>
          <a:solidFill>
            <a:srgbClr val="81ECE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※ 오버라이딩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/>
          <p:nvPr/>
        </p:nvSpPr>
        <p:spPr>
          <a:xfrm>
            <a:off x="676275" y="321310"/>
            <a:ext cx="7848600" cy="444754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676275" y="321310"/>
            <a:ext cx="2029460" cy="444754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0"/>
          <p:cNvSpPr txBox="1"/>
          <p:nvPr>
            <p:ph idx="4294967295" type="body"/>
          </p:nvPr>
        </p:nvSpPr>
        <p:spPr>
          <a:xfrm>
            <a:off x="2705735" y="2954020"/>
            <a:ext cx="3790315" cy="4203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434343"/>
                </a:solidFill>
              </a:rPr>
              <a:t>Does anyone have any questions?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  <p:cxnSp>
        <p:nvCxnSpPr>
          <p:cNvPr id="231" name="Google Shape;231;p30"/>
          <p:cNvCxnSpPr/>
          <p:nvPr/>
        </p:nvCxnSpPr>
        <p:spPr>
          <a:xfrm>
            <a:off x="4233545" y="3374390"/>
            <a:ext cx="676275" cy="0"/>
          </a:xfrm>
          <a:prstGeom prst="straightConnector1">
            <a:avLst/>
          </a:prstGeom>
          <a:noFill/>
          <a:ln cap="flat" cmpd="sng" w="762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30"/>
          <p:cNvSpPr txBox="1"/>
          <p:nvPr>
            <p:ph idx="4294967295" type="sldNum"/>
          </p:nvPr>
        </p:nvSpPr>
        <p:spPr>
          <a:xfrm>
            <a:off x="8548370" y="4663440"/>
            <a:ext cx="54864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33" name="Google Shape;233;p30"/>
          <p:cNvSpPr txBox="1"/>
          <p:nvPr>
            <p:ph type="ctrTitle"/>
          </p:nvPr>
        </p:nvSpPr>
        <p:spPr>
          <a:xfrm>
            <a:off x="3093720" y="1515745"/>
            <a:ext cx="2955925" cy="853440"/>
          </a:xfrm>
          <a:prstGeom prst="rect">
            <a:avLst/>
          </a:prstGeom>
          <a:noFill/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434343"/>
                </a:solidFill>
              </a:rPr>
              <a:t>T</a:t>
            </a:r>
            <a:r>
              <a:rPr lang="es"/>
              <a:t>hanks</a:t>
            </a:r>
            <a:r>
              <a:rPr lang="es" sz="3600">
                <a:solidFill>
                  <a:srgbClr val="434343"/>
                </a:solidFill>
              </a:rPr>
              <a:t>!</a:t>
            </a:r>
            <a:endParaRPr i="1">
              <a:solidFill>
                <a:srgbClr val="43434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박 하늘</cp:lastModifiedBy>
</cp:coreProperties>
</file>