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C150-2BCA-4BB1-B017-5ACA58B7738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3451-3F6A-483E-9720-7B240EFD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0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기능의 차이는 없고 역할의 차이만 있다</a:t>
            </a:r>
            <a:r>
              <a:rPr lang="en-US" altLang="ko-KR" dirty="0"/>
              <a:t>. (</a:t>
            </a:r>
            <a:r>
              <a:rPr lang="ko-KR" altLang="en-US" dirty="0"/>
              <a:t>하는 일은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63451-3F6A-483E-9720-7B240EFD7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클라이언트가 요청 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직접적으로 처리하는게 아니라 자바 소스코드로 </a:t>
            </a:r>
            <a:r>
              <a:rPr lang="ko-KR" altLang="en-US" dirty="0"/>
              <a:t>변환을 한 후 컴파일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생성된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서블릿을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 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63451-3F6A-483E-9720-7B240EFD7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5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2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4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9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5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6901-8277-4D46-A9BD-752FAA9E4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293" y="887117"/>
            <a:ext cx="7766936" cy="1646302"/>
          </a:xfrm>
        </p:spPr>
        <p:txBody>
          <a:bodyPr/>
          <a:lstStyle/>
          <a:p>
            <a:pPr algn="ctr"/>
            <a:r>
              <a:rPr lang="en-US" altLang="ko-KR" sz="7200" dirty="0"/>
              <a:t>JSP</a:t>
            </a:r>
            <a:r>
              <a:rPr lang="ko-KR" altLang="en-US" sz="7200"/>
              <a:t>의 처리과정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17A909-5C62-4124-ADE9-A41DE546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380" y="4673685"/>
            <a:ext cx="7766936" cy="1096899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최선호</a:t>
            </a:r>
          </a:p>
        </p:txBody>
      </p:sp>
    </p:spTree>
    <p:extLst>
      <p:ext uri="{BB962C8B-B14F-4D97-AF65-F5344CB8AC3E}">
        <p14:creationId xmlns:p14="http://schemas.microsoft.com/office/powerpoint/2010/main" val="35492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04207-00F9-4C04-93B4-0348BEAA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JSP(Java Server Pages)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AE614-FCFF-4B24-B55E-D43F5967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HTML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코드에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코드를 넣어 동적 웹페이지를 생성하는 웹 어플리케이션 도구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실행되면 자바 </a:t>
            </a:r>
            <a:r>
              <a:rPr lang="ko-KR" altLang="en-US" sz="2000" u="sng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en-US" altLang="ko-KR" sz="2000" u="sng" dirty="0">
                <a:latin typeface="굴림" panose="020B0600000101010101" pitchFamily="50" charset="-127"/>
                <a:ea typeface="굴림" panose="020B0600000101010101" pitchFamily="50" charset="-127"/>
              </a:rPr>
              <a:t>(Servlet) </a:t>
            </a:r>
            <a:r>
              <a:rPr lang="ko-KR" altLang="en-US" sz="2000" u="sng" dirty="0"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되며 </a:t>
            </a:r>
            <a:r>
              <a:rPr lang="ko-KR" altLang="en-US" sz="2000" u="sng" dirty="0">
                <a:latin typeface="굴림" panose="020B0600000101010101" pitchFamily="50" charset="-127"/>
                <a:ea typeface="굴림" panose="020B0600000101010101" pitchFamily="50" charset="-127"/>
              </a:rPr>
              <a:t>웹 어플리케이션 서버에서 동작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되면서 필요한 기능을 수행하고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생성된 데이터를 웹페이지와 함께 클라이언트로 응답한다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4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310E-F8D0-4B42-BF13-0D6C0A42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601E3-97AC-43DD-98C1-8E521B1A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 : HTML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문서 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코드를 포함하고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MVC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View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역할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Servlet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자바 코드 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포함하고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MVC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컨트롤러 역할</a:t>
            </a:r>
            <a:b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b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 ⇒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servlet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 ⇒ 클래스 파일 ⇒ 실행</a:t>
            </a:r>
          </a:p>
        </p:txBody>
      </p:sp>
    </p:spTree>
    <p:extLst>
      <p:ext uri="{BB962C8B-B14F-4D97-AF65-F5344CB8AC3E}">
        <p14:creationId xmlns:p14="http://schemas.microsoft.com/office/powerpoint/2010/main" val="1256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BF95136-BD53-4554-8E0A-E9F613E1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5" y="930153"/>
            <a:ext cx="9712958" cy="4571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5AA82E-DEC8-4C66-80EA-6F1435A8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5" y="927652"/>
            <a:ext cx="9712958" cy="4571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39EFCC-A5F0-472A-9A0E-3D475540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5" y="927653"/>
            <a:ext cx="9712958" cy="4571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F7D90-3E3A-4E31-9DA1-554791E216BE}"/>
              </a:ext>
            </a:extLst>
          </p:cNvPr>
          <p:cNvSpPr txBox="1"/>
          <p:nvPr/>
        </p:nvSpPr>
        <p:spPr>
          <a:xfrm>
            <a:off x="6611816" y="2255733"/>
            <a:ext cx="4149953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페이지에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존재하는 경우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1-1.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실행 클라이언트 요청을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34FEA-3365-4DED-AB8E-93A752B5CA7C}"/>
              </a:ext>
            </a:extLst>
          </p:cNvPr>
          <p:cNvSpPr txBox="1"/>
          <p:nvPr/>
        </p:nvSpPr>
        <p:spPr>
          <a:xfrm>
            <a:off x="2503358" y="3657599"/>
            <a:ext cx="48602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프로그램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(.java)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컴파일하여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(.class)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ED410-ECAB-4442-8A7A-3430EAF69FC6}"/>
              </a:ext>
            </a:extLst>
          </p:cNvPr>
          <p:cNvSpPr txBox="1"/>
          <p:nvPr/>
        </p:nvSpPr>
        <p:spPr>
          <a:xfrm>
            <a:off x="2408740" y="2566060"/>
            <a:ext cx="499986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2. JSP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jsp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프로그램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(.java)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6200-7058-46F8-AE70-8289B3108459}"/>
              </a:ext>
            </a:extLst>
          </p:cNvPr>
          <p:cNvSpPr txBox="1"/>
          <p:nvPr/>
        </p:nvSpPr>
        <p:spPr>
          <a:xfrm>
            <a:off x="6611816" y="1506163"/>
            <a:ext cx="4914129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웹 컨테이너는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 상응하는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존재하지 않을 경우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페이지를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소스 파일로 변환한다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E3717-154C-4FDC-9FCD-50564956F87F}"/>
              </a:ext>
            </a:extLst>
          </p:cNvPr>
          <p:cNvSpPr txBox="1"/>
          <p:nvPr/>
        </p:nvSpPr>
        <p:spPr>
          <a:xfrm>
            <a:off x="2074796" y="4712298"/>
            <a:ext cx="68954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서블릿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(.class)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실행하여 클라이언트 요청을 처리</a:t>
            </a:r>
          </a:p>
        </p:txBody>
      </p:sp>
    </p:spTree>
    <p:extLst>
      <p:ext uri="{BB962C8B-B14F-4D97-AF65-F5344CB8AC3E}">
        <p14:creationId xmlns:p14="http://schemas.microsoft.com/office/powerpoint/2010/main" val="31563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8AA931-0773-47D3-8C39-61516D55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271682"/>
            <a:ext cx="4370209" cy="4370209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DB90FF27-22B0-4AF4-A7F3-B6D254EA8E21}"/>
              </a:ext>
            </a:extLst>
          </p:cNvPr>
          <p:cNvSpPr/>
          <p:nvPr/>
        </p:nvSpPr>
        <p:spPr>
          <a:xfrm>
            <a:off x="2602523" y="1431387"/>
            <a:ext cx="4135902" cy="1997613"/>
          </a:xfrm>
          <a:prstGeom prst="wedgeEllipseCallout">
            <a:avLst>
              <a:gd name="adj1" fmla="val 27806"/>
              <a:gd name="adj2" fmla="val 61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6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6525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137</Words>
  <Application>Microsoft Office PowerPoint</Application>
  <PresentationFormat>와이드스크린</PresentationFormat>
  <Paragraphs>29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Trebuchet MS</vt:lpstr>
      <vt:lpstr>Wingdings 3</vt:lpstr>
      <vt:lpstr>패싯</vt:lpstr>
      <vt:lpstr>JSP의 처리과정</vt:lpstr>
      <vt:lpstr>JSP(Java Server Pages)</vt:lpstr>
      <vt:lpstr>JSP와 Servlet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2019-11-04T13:52:34Z</dcterms:created>
  <dcterms:modified xsi:type="dcterms:W3CDTF">2019-11-04T15:12:14Z</dcterms:modified>
</cp:coreProperties>
</file>