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9" r:id="rId3"/>
    <p:sldId id="366" r:id="rId4"/>
    <p:sldId id="300" r:id="rId5"/>
    <p:sldId id="282" r:id="rId6"/>
    <p:sldId id="340" r:id="rId7"/>
    <p:sldId id="333" r:id="rId8"/>
    <p:sldId id="338" r:id="rId9"/>
    <p:sldId id="341" r:id="rId10"/>
    <p:sldId id="359" r:id="rId11"/>
    <p:sldId id="344" r:id="rId12"/>
    <p:sldId id="339" r:id="rId13"/>
    <p:sldId id="325" r:id="rId14"/>
    <p:sldId id="343" r:id="rId15"/>
    <p:sldId id="342" r:id="rId16"/>
    <p:sldId id="33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E58"/>
    <a:srgbClr val="FBFBFB"/>
    <a:srgbClr val="E7E6E6"/>
    <a:srgbClr val="CDCCC9"/>
    <a:srgbClr val="75A99E"/>
    <a:srgbClr val="868282"/>
    <a:srgbClr val="989493"/>
    <a:srgbClr val="544F4D"/>
    <a:srgbClr val="49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918" autoAdjust="0"/>
  </p:normalViewPr>
  <p:slideViewPr>
    <p:cSldViewPr snapToGrid="0" showGuides="1">
      <p:cViewPr varScale="1">
        <p:scale>
          <a:sx n="96" d="100"/>
          <a:sy n="96" d="100"/>
        </p:scale>
        <p:origin x="178" y="72"/>
      </p:cViewPr>
      <p:guideLst>
        <p:guide pos="3854"/>
        <p:guide orient="horz" pos="21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9312" y="1442494"/>
            <a:ext cx="373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 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2020.10.04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22201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345815" y="1991995"/>
            <a:ext cx="5220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Filmé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771" y="4473160"/>
            <a:ext cx="3541394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zh-CN" altLang="en-US" spc="-1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指导教师：朴庆勋</a:t>
            </a:r>
            <a:endParaRPr lang="zh-CN" altLang="en-US" spc="-150" dirty="0" err="1" smtClean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1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13515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155542"/>
            <a:ext cx="262382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Web Page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구성</a:t>
            </a:r>
            <a:endParaRPr lang="ko-KR" altLang="en-US" sz="30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8939" y="980902"/>
            <a:ext cx="5691367" cy="58770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1" y="2379670"/>
            <a:ext cx="5491163" cy="3079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8847"/>
            <a:chOff x="527769" y="1728426"/>
            <a:chExt cx="5187231" cy="2098847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367792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Web Site </a:t>
              </a:r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기능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31515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3">
                      <a:lumMod val="90000"/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3">
                      <a:lumMod val="90000"/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en-US" altLang="ko-KR" sz="8000" b="1" spc="-150" dirty="0" smtClean="0">
                <a:solidFill>
                  <a:schemeClr val="accent3">
                    <a:lumMod val="90000"/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  <a:ln>
              <a:solidFill>
                <a:schemeClr val="accent3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607127" y="1585014"/>
          <a:ext cx="8802255" cy="4715957"/>
        </p:xfrm>
        <a:graphic>
          <a:graphicData uri="http://schemas.openxmlformats.org/drawingml/2006/table">
            <a:tbl>
              <a:tblPr>
                <a:effectLst/>
                <a:tableStyleId>{2D5ABB26-0587-4C30-8999-92F81FD0307C}</a:tableStyleId>
              </a:tblPr>
              <a:tblGrid>
                <a:gridCol w="3117111"/>
                <a:gridCol w="5685144"/>
              </a:tblGrid>
              <a:tr h="376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400" b="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b="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69397"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CRUD</a:t>
                      </a:r>
                      <a:endParaRPr lang="en-US" altLang="ko-KR" sz="14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회원가입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회원정보수정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9199"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고객 예약하기</a:t>
                      </a:r>
                      <a:endParaRPr lang="ko-KR" altLang="en-US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동시예약방지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룸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사진작가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날짜 시간 연동하여 예약 </a:t>
                      </a:r>
                      <a:r>
                        <a:rPr lang="ko-KR" altLang="en-US" sz="1400" kern="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가능날짜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및 시간 제공 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비회원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en-US" altLang="ko-KR" sz="1400" kern="100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예약내역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수정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변경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사진작가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 – 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1400" kern="10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컨펌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8803"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관리자</a:t>
                      </a:r>
                      <a:endParaRPr lang="ko-KR" altLang="en-US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상품가격관리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예약 정보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 –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실시간 </a:t>
                      </a:r>
                      <a:r>
                        <a:rPr lang="ko-KR" altLang="en-US" sz="1400" kern="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알람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화면표시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매출액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사진작가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실시간 </a:t>
                      </a:r>
                      <a:r>
                        <a:rPr lang="ko-KR" altLang="en-US" sz="1400" kern="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알람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화면표시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과거 문의 내역 조회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회원관리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정보수정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회원별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과거 </a:t>
                      </a:r>
                      <a:r>
                        <a:rPr lang="ko-KR" altLang="en-US" sz="1400" kern="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문의내역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조회관리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홍보성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문자메시지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이메일 발송을 위한 리스트 내보내기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397"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사진작가</a:t>
                      </a:r>
                      <a:endParaRPr lang="ko-KR" altLang="en-US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프로필업로드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kern="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예약조회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사진작가 </a:t>
                      </a:r>
                      <a:r>
                        <a:rPr lang="ko-KR" altLang="en-US" sz="1400" kern="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정산관리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397"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기타</a:t>
                      </a:r>
                      <a:endParaRPr lang="ko-KR" altLang="en-US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스튜디오 위치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네이버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다음  </a:t>
                      </a:r>
                      <a:r>
                        <a:rPr lang="en-US" altLang="ko-KR" sz="1400" kern="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카카오톡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페이스북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0764" y="1082230"/>
            <a:ext cx="200167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주요 기능</a:t>
            </a:r>
            <a:endParaRPr lang="ko-KR" altLang="en-US" sz="16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91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512" y="13515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3852" y="155542"/>
            <a:ext cx="242189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Web Site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기능</a:t>
            </a:r>
            <a:endParaRPr lang="ko-KR" altLang="en-US" sz="30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607127" y="1590426"/>
            <a:ext cx="0" cy="47105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8847"/>
            <a:chOff x="527769" y="1728426"/>
            <a:chExt cx="5187231" cy="2098847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2519045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개발 일정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31515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3">
                      <a:lumMod val="90000"/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3">
                      <a:lumMod val="90000"/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en-US" altLang="ko-KR" sz="8000" b="1" spc="-150" dirty="0" smtClean="0">
                <a:solidFill>
                  <a:schemeClr val="accent3">
                    <a:lumMod val="90000"/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  <a:ln>
              <a:solidFill>
                <a:schemeClr val="accent3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91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09512" y="13515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9965"/>
            <a:ext cx="6098101" cy="43128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41" y="1669965"/>
            <a:ext cx="6098101" cy="43128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63852" y="183250"/>
            <a:ext cx="16306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</a:t>
            </a:r>
            <a:endParaRPr lang="ko-KR" altLang="en-US" sz="3000" spc="-150" dirty="0" err="1" smtClean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8545" y="3439868"/>
            <a:ext cx="3068573" cy="3991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509" y="4009105"/>
            <a:ext cx="5414609" cy="3991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2509" y="4578342"/>
            <a:ext cx="5414609" cy="3991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2509" y="5181630"/>
            <a:ext cx="5414609" cy="3991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37744" y="3427214"/>
            <a:ext cx="5430983" cy="3991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37744" y="4009105"/>
            <a:ext cx="3087047" cy="3991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37744" y="2864317"/>
            <a:ext cx="5430983" cy="3991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9812" y="3469699"/>
            <a:ext cx="264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설계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/ UI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설계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75805" y="4024630"/>
            <a:ext cx="303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프로젝트 업로드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26212" y="3448457"/>
            <a:ext cx="18000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최종점검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73390" y="2912745"/>
            <a:ext cx="282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파트별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설계 결합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1082" y="4025083"/>
            <a:ext cx="264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인터페이스 개발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35618" y="5181630"/>
            <a:ext cx="264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협업개발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56927" y="4596073"/>
            <a:ext cx="264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컨트롤러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뷰 개발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88560" y="305882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타원 17"/>
          <p:cNvSpPr/>
          <p:nvPr/>
        </p:nvSpPr>
        <p:spPr>
          <a:xfrm flipH="1">
            <a:off x="9528955" y="1996424"/>
            <a:ext cx="2351115" cy="2351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dirty="0"/>
          </a:p>
        </p:txBody>
      </p:sp>
      <p:sp>
        <p:nvSpPr>
          <p:cNvPr id="2" name="타원 17"/>
          <p:cNvSpPr/>
          <p:nvPr/>
        </p:nvSpPr>
        <p:spPr>
          <a:xfrm flipH="1">
            <a:off x="1004570" y="2397125"/>
            <a:ext cx="1805940" cy="17291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17"/>
          <p:cNvSpPr/>
          <p:nvPr/>
        </p:nvSpPr>
        <p:spPr>
          <a:xfrm flipH="1">
            <a:off x="5404630" y="1996424"/>
            <a:ext cx="2351115" cy="23511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17"/>
          <p:cNvSpPr/>
          <p:nvPr/>
        </p:nvSpPr>
        <p:spPr>
          <a:xfrm flipH="1">
            <a:off x="1004570" y="77470"/>
            <a:ext cx="1805940" cy="17291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dirty="0"/>
          </a:p>
        </p:txBody>
      </p:sp>
      <p:sp>
        <p:nvSpPr>
          <p:cNvPr id="5" name="타원 17"/>
          <p:cNvSpPr/>
          <p:nvPr/>
        </p:nvSpPr>
        <p:spPr>
          <a:xfrm flipH="1">
            <a:off x="1004570" y="4583430"/>
            <a:ext cx="1805940" cy="17291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4"/>
          <p:cNvCxnSpPr/>
          <p:nvPr/>
        </p:nvCxnSpPr>
        <p:spPr>
          <a:xfrm flipV="1">
            <a:off x="2810510" y="3261360"/>
            <a:ext cx="2593975" cy="635"/>
          </a:xfrm>
          <a:prstGeom prst="line">
            <a:avLst/>
          </a:prstGeom>
          <a:ln>
            <a:solidFill>
              <a:srgbClr val="98949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4"/>
          <p:cNvCxnSpPr/>
          <p:nvPr/>
        </p:nvCxnSpPr>
        <p:spPr>
          <a:xfrm flipV="1">
            <a:off x="7755890" y="3170555"/>
            <a:ext cx="1772920" cy="3175"/>
          </a:xfrm>
          <a:prstGeom prst="straightConnector1">
            <a:avLst/>
          </a:prstGeom>
          <a:ln>
            <a:solidFill>
              <a:srgbClr val="98949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4"/>
          <p:cNvCxnSpPr>
            <a:endCxn id="3" idx="5"/>
          </p:cNvCxnSpPr>
          <p:nvPr/>
        </p:nvCxnSpPr>
        <p:spPr>
          <a:xfrm flipV="1">
            <a:off x="4403090" y="4003675"/>
            <a:ext cx="1345565" cy="1527810"/>
          </a:xfrm>
          <a:prstGeom prst="line">
            <a:avLst/>
          </a:prstGeom>
          <a:ln>
            <a:solidFill>
              <a:srgbClr val="98949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4"/>
          <p:cNvCxnSpPr/>
          <p:nvPr/>
        </p:nvCxnSpPr>
        <p:spPr>
          <a:xfrm>
            <a:off x="2810510" y="774065"/>
            <a:ext cx="1609725" cy="8890"/>
          </a:xfrm>
          <a:prstGeom prst="straightConnector1">
            <a:avLst/>
          </a:prstGeom>
          <a:ln>
            <a:solidFill>
              <a:srgbClr val="98949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4"/>
          <p:cNvCxnSpPr/>
          <p:nvPr/>
        </p:nvCxnSpPr>
        <p:spPr>
          <a:xfrm>
            <a:off x="2817495" y="5522595"/>
            <a:ext cx="1609725" cy="8890"/>
          </a:xfrm>
          <a:prstGeom prst="straightConnector1">
            <a:avLst/>
          </a:prstGeom>
          <a:ln>
            <a:solidFill>
              <a:srgbClr val="98949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4"/>
          <p:cNvCxnSpPr>
            <a:stCxn id="3" idx="7"/>
          </p:cNvCxnSpPr>
          <p:nvPr/>
        </p:nvCxnSpPr>
        <p:spPr>
          <a:xfrm flipH="1" flipV="1">
            <a:off x="4427220" y="782955"/>
            <a:ext cx="1321435" cy="1557655"/>
          </a:xfrm>
          <a:prstGeom prst="line">
            <a:avLst/>
          </a:prstGeom>
          <a:ln>
            <a:solidFill>
              <a:srgbClr val="98949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2"/>
          <p:cNvSpPr txBox="1"/>
          <p:nvPr/>
        </p:nvSpPr>
        <p:spPr>
          <a:xfrm>
            <a:off x="1452081" y="619978"/>
            <a:ext cx="91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pc="-15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</a:t>
            </a:r>
            <a:endParaRPr lang="ko-KR" altLang="en-US" spc="-15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pc="-15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차백송</a:t>
            </a:r>
            <a:endParaRPr lang="ko-KR" altLang="en-US" spc="-15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1452081" y="2850098"/>
            <a:ext cx="91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pc="-15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</a:t>
            </a:r>
            <a:endParaRPr lang="ko-KR" altLang="en-US" spc="-15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pc="-15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김해성</a:t>
            </a:r>
            <a:endParaRPr lang="ko-KR" altLang="en-US" spc="-15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1452081" y="5125938"/>
            <a:ext cx="91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pc="-15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</a:t>
            </a:r>
            <a:endParaRPr lang="ko-KR" altLang="en-US" spc="-15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pc="-15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안동혁</a:t>
            </a:r>
            <a:endParaRPr lang="ko-KR" altLang="en-US" spc="-15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/>
          <p:nvPr/>
        </p:nvSpPr>
        <p:spPr>
          <a:xfrm flipH="1">
            <a:off x="9622790" y="2711450"/>
            <a:ext cx="21634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Filmé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4"/>
          <p:cNvSpPr txBox="1"/>
          <p:nvPr/>
        </p:nvSpPr>
        <p:spPr>
          <a:xfrm flipH="1">
            <a:off x="5404485" y="2003425"/>
            <a:ext cx="235521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with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Framework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 etc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219200" y="2448143"/>
            <a:ext cx="1950556" cy="388681"/>
            <a:chOff x="1219200" y="2448143"/>
            <a:chExt cx="1950556" cy="388681"/>
          </a:xfrm>
        </p:grpSpPr>
        <p:sp>
          <p:nvSpPr>
            <p:cNvPr id="3" name="타원 2"/>
            <p:cNvSpPr/>
            <p:nvPr/>
          </p:nvSpPr>
          <p:spPr>
            <a:xfrm>
              <a:off x="1219200" y="2448143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13824" y="2467193"/>
              <a:ext cx="56007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59166" y="2467193"/>
              <a:ext cx="9105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Concept</a:t>
              </a:r>
              <a:endParaRPr lang="ko-KR" altLang="en-US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59166" y="2737705"/>
            <a:ext cx="3541394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+mn-ea"/>
              </a:rPr>
              <a:t> Filmé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소개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Page Concept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en-US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708044"/>
            <a:ext cx="3541394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Page </a:t>
            </a: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구성요소 </a:t>
            </a:r>
            <a:endParaRPr lang="en-US" altLang="ko-KR" sz="14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Page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구성요소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219200" y="3375799"/>
            <a:ext cx="2603971" cy="388681"/>
            <a:chOff x="1219200" y="3385035"/>
            <a:chExt cx="2603971" cy="388681"/>
          </a:xfrm>
        </p:grpSpPr>
        <p:sp>
          <p:nvSpPr>
            <p:cNvPr id="10" name="TextBox 9"/>
            <p:cNvSpPr txBox="1"/>
            <p:nvPr/>
          </p:nvSpPr>
          <p:spPr>
            <a:xfrm>
              <a:off x="1713824" y="3385035"/>
              <a:ext cx="56007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59166" y="3385035"/>
              <a:ext cx="15640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Web Page </a:t>
              </a:r>
              <a:r>
                <a:rPr lang="ko-KR" altLang="en-US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구성</a:t>
              </a:r>
              <a:endParaRPr lang="ko-KR" altLang="en-US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219200" y="3385035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219200" y="4454380"/>
            <a:ext cx="4696776" cy="768895"/>
            <a:chOff x="1219200" y="4537793"/>
            <a:chExt cx="4696776" cy="768895"/>
          </a:xfrm>
        </p:grpSpPr>
        <p:sp>
          <p:nvSpPr>
            <p:cNvPr id="11" name="TextBox 10"/>
            <p:cNvSpPr txBox="1"/>
            <p:nvPr/>
          </p:nvSpPr>
          <p:spPr>
            <a:xfrm>
              <a:off x="1713824" y="4537793"/>
              <a:ext cx="56007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59166" y="4537793"/>
              <a:ext cx="148717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Web Site </a:t>
              </a:r>
              <a:r>
                <a:rPr lang="ko-KR" altLang="en-US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기능</a:t>
              </a:r>
              <a:r>
                <a:rPr lang="ko-KR" altLang="en-US" spc="-150" dirty="0" smtClean="0">
                  <a:solidFill>
                    <a:schemeClr val="bg1"/>
                  </a:solidFill>
                </a:rPr>
                <a:t> 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4582" y="4935848"/>
              <a:ext cx="3541394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주요 기능</a:t>
              </a:r>
              <a:endPara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219200" y="4568418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19200" y="5339840"/>
            <a:ext cx="4696776" cy="768895"/>
            <a:chOff x="1219200" y="5413728"/>
            <a:chExt cx="4696776" cy="768895"/>
          </a:xfrm>
        </p:grpSpPr>
        <p:sp>
          <p:nvSpPr>
            <p:cNvPr id="20" name="TextBox 19"/>
            <p:cNvSpPr txBox="1"/>
            <p:nvPr/>
          </p:nvSpPr>
          <p:spPr>
            <a:xfrm>
              <a:off x="1713824" y="5413728"/>
              <a:ext cx="56007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59166" y="5413728"/>
              <a:ext cx="1021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개발일정</a:t>
              </a:r>
              <a:endParaRPr lang="ko-KR" altLang="en-US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74582" y="5811783"/>
              <a:ext cx="3541394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일정</a:t>
              </a:r>
              <a:endPara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219200" y="5444353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3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4"/>
            <a:ext cx="3656577" cy="3695737"/>
            <a:chOff x="8307536" y="513344"/>
            <a:chExt cx="3656577" cy="3695737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52606" y="1612254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8847"/>
            <a:chOff x="527769" y="1728426"/>
            <a:chExt cx="5187231" cy="2098847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223647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Concept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31515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3">
                      <a:lumMod val="90000"/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 1.</a:t>
              </a:r>
              <a:endParaRPr lang="en-US" altLang="ko-KR" sz="8000" b="1" spc="-150" dirty="0">
                <a:solidFill>
                  <a:schemeClr val="accent3">
                    <a:lumMod val="90000"/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  <a:ln>
              <a:solidFill>
                <a:schemeClr val="accent3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5236" y="2111526"/>
            <a:ext cx="11166764" cy="1559946"/>
          </a:xfrm>
          <a:prstGeom prst="rect">
            <a:avLst/>
          </a:prstGeom>
          <a:solidFill>
            <a:srgbClr val="CDCCC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flipH="1">
            <a:off x="3693152" y="4277884"/>
            <a:ext cx="1964997" cy="1964997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6687119" y="4277884"/>
            <a:ext cx="1964996" cy="1964997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flipH="1">
            <a:off x="4956955" y="4032869"/>
            <a:ext cx="2351115" cy="2351115"/>
          </a:xfrm>
          <a:prstGeom prst="ellipse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9182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94370" y="18688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8710" y="212812"/>
            <a:ext cx="148399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  <a:endParaRPr lang="ko-KR" altLang="en-US" sz="30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37312" y="5021463"/>
            <a:ext cx="87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Studio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8403" y="5021463"/>
            <a:ext cx="180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Photographer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4413" y="5021463"/>
            <a:ext cx="180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Customer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3589" y="5702723"/>
            <a:ext cx="37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4098" y="5701600"/>
            <a:ext cx="38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89800" y="5702723"/>
            <a:ext cx="3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4370" y="1501210"/>
            <a:ext cx="3019462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Filme</a:t>
            </a:r>
            <a:endParaRPr lang="en-US" altLang="ko-KR" sz="2500" dirty="0" smtClean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2429" y="2275022"/>
            <a:ext cx="776553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9</a:t>
            </a:r>
            <a:r>
              <a:rPr lang="ko-KR" altLang="en-US" sz="24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개의 각기 다른 컨셉을 가진 세트를</a:t>
            </a:r>
            <a:endParaRPr lang="en-US" altLang="ko-KR" sz="2400" dirty="0" smtClean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r>
              <a:rPr lang="ko-KR" altLang="en-US" sz="24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원하는 사진작가를 선택하여</a:t>
            </a:r>
            <a:endParaRPr lang="en-US" altLang="ko-KR" sz="2400" dirty="0" smtClean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r>
              <a:rPr lang="ko-KR" altLang="en-US" sz="24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원하는 시간에 사용 할 수 있는 스튜디오 입니다</a:t>
            </a:r>
            <a:endParaRPr lang="ko-KR" altLang="en-US" sz="24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182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95331" y="186883"/>
            <a:ext cx="5251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b="1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8710" y="196186"/>
            <a:ext cx="148399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  <a:endParaRPr lang="ko-KR" altLang="en-US" sz="30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278" y="951451"/>
            <a:ext cx="5205436" cy="5851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8847"/>
            <a:chOff x="527769" y="1728426"/>
            <a:chExt cx="5187231" cy="2098847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397764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Web Page </a:t>
              </a:r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구성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31515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3">
                      <a:lumMod val="90000"/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3">
                      <a:lumMod val="90000"/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en-US" altLang="ko-KR" sz="8000" b="1" spc="-150" dirty="0" smtClean="0">
                <a:solidFill>
                  <a:schemeClr val="accent3">
                    <a:lumMod val="90000"/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  <a:ln>
              <a:solidFill>
                <a:schemeClr val="accent3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443331" y="2077869"/>
            <a:ext cx="2815261" cy="4222866"/>
          </a:xfrm>
          <a:prstGeom prst="roundRect">
            <a:avLst/>
          </a:prstGeom>
          <a:solidFill>
            <a:srgbClr val="CDC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91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13515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155542"/>
            <a:ext cx="262382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Web Page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구성</a:t>
            </a:r>
            <a:endParaRPr lang="ko-KR" altLang="en-US" sz="30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580689" y="2011829"/>
            <a:ext cx="582053" cy="582053"/>
          </a:xfrm>
          <a:prstGeom prst="ellipse">
            <a:avLst/>
          </a:prstGeom>
          <a:solidFill>
            <a:srgbClr val="FBFBFB"/>
          </a:solidFill>
          <a:ln w="101600">
            <a:solidFill>
              <a:srgbClr val="544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81752" y="2667736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600" dirty="0">
              <a:solidFill>
                <a:srgbClr val="5F5E5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62694" y="1333948"/>
            <a:ext cx="200167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Page </a:t>
            </a:r>
            <a:r>
              <a:rPr lang="ko-KR" altLang="en-US" sz="16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구성요소</a:t>
            </a:r>
            <a:endParaRPr lang="ko-KR" altLang="en-US" sz="16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62089" y="3072790"/>
            <a:ext cx="1924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8682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스튜디오 소개 </a:t>
            </a:r>
            <a:r>
              <a:rPr lang="en-US" altLang="ko-KR" sz="1400" dirty="0" smtClean="0">
                <a:solidFill>
                  <a:srgbClr val="8682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/ </a:t>
            </a:r>
            <a:r>
              <a:rPr lang="ko-KR" altLang="en-US" sz="1400" dirty="0" smtClean="0">
                <a:solidFill>
                  <a:srgbClr val="8682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위치 </a:t>
            </a:r>
            <a:endParaRPr lang="ko-KR" altLang="en-US" sz="1400" dirty="0">
              <a:solidFill>
                <a:srgbClr val="86828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63993" y="3407694"/>
            <a:ext cx="19075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8682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사진작가 프로필 제공</a:t>
            </a:r>
            <a:endParaRPr lang="ko-KR" altLang="en-US" sz="1400" dirty="0">
              <a:solidFill>
                <a:srgbClr val="86828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62088" y="3742598"/>
            <a:ext cx="11963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8682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컨셉룸</a:t>
            </a:r>
            <a:r>
              <a:rPr lang="ko-KR" altLang="en-US" sz="1400" dirty="0" smtClean="0">
                <a:solidFill>
                  <a:srgbClr val="8682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소개 </a:t>
            </a:r>
            <a:endParaRPr lang="ko-KR" altLang="en-US" sz="1400" dirty="0">
              <a:solidFill>
                <a:srgbClr val="86828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069246" y="2077869"/>
            <a:ext cx="2273690" cy="4222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861833" y="2011829"/>
            <a:ext cx="582053" cy="582053"/>
          </a:xfrm>
          <a:prstGeom prst="ellipse">
            <a:avLst/>
          </a:prstGeom>
          <a:solidFill>
            <a:srgbClr val="FBFBFB"/>
          </a:solidFill>
          <a:ln w="101600">
            <a:solidFill>
              <a:srgbClr val="544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837633" y="2667736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69641" y="307279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BFBF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400" dirty="0">
              <a:solidFill>
                <a:srgbClr val="FBFBF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69641" y="3742598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BFBF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1400" dirty="0">
              <a:solidFill>
                <a:srgbClr val="FBFBF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69641" y="4077502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BFBF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ko-KR" altLang="en-US" sz="1400" dirty="0" smtClean="0">
              <a:solidFill>
                <a:srgbClr val="FBFBF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69641" y="4412406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BFBF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예약변경취소</a:t>
            </a:r>
            <a:endParaRPr lang="ko-KR" altLang="en-US" sz="1400" dirty="0">
              <a:solidFill>
                <a:srgbClr val="FBFBF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9641" y="4747309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BFBF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  <a:endParaRPr lang="ko-KR" altLang="en-US" sz="1400" dirty="0">
              <a:solidFill>
                <a:srgbClr val="FBFBF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69641" y="3407694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BFBF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회원정보수정</a:t>
            </a:r>
            <a:endParaRPr lang="ko-KR" altLang="en-US" sz="1400" dirty="0">
              <a:solidFill>
                <a:srgbClr val="FBFBF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447718" y="2077869"/>
            <a:ext cx="2273690" cy="4222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7240305" y="2011829"/>
            <a:ext cx="582053" cy="582053"/>
          </a:xfrm>
          <a:prstGeom prst="ellipse">
            <a:avLst/>
          </a:prstGeom>
          <a:solidFill>
            <a:srgbClr val="FBFBFB"/>
          </a:solidFill>
          <a:ln w="101600">
            <a:solidFill>
              <a:srgbClr val="544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142217" y="2667736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48113" y="3072790"/>
            <a:ext cx="1713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예약요약확인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달력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48113" y="3742598"/>
            <a:ext cx="1320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예약변경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취소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48113" y="4077502"/>
            <a:ext cx="1311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사진작가 관리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48113" y="4412406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매출관리</a:t>
            </a:r>
            <a:endParaRPr lang="ko-KR" altLang="en-US" sz="1400" dirty="0" err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548113" y="544449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ko-KR" altLang="en-US" sz="1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48113" y="3407694"/>
            <a:ext cx="15354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예약확인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리스트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8910534" y="2077869"/>
            <a:ext cx="2273690" cy="4222866"/>
          </a:xfrm>
          <a:prstGeom prst="roundRect">
            <a:avLst/>
          </a:prstGeom>
          <a:solidFill>
            <a:srgbClr val="CDC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9703121" y="2011829"/>
            <a:ext cx="582053" cy="582053"/>
          </a:xfrm>
          <a:prstGeom prst="ellipse">
            <a:avLst/>
          </a:prstGeom>
          <a:solidFill>
            <a:srgbClr val="FBFBFB"/>
          </a:solidFill>
          <a:ln w="101600">
            <a:solidFill>
              <a:srgbClr val="544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9549617" y="2667736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사진작가</a:t>
            </a:r>
            <a:endParaRPr lang="ko-KR" altLang="en-US" sz="1600" dirty="0" smtClean="0">
              <a:solidFill>
                <a:srgbClr val="5F5E5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010929" y="3072790"/>
            <a:ext cx="1713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예약요약확인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달력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010929" y="3742598"/>
            <a:ext cx="17379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예약변경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/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취소 요청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010929" y="4077502"/>
            <a:ext cx="11341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프로필 관리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010929" y="4412406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  <a:endParaRPr lang="ko-KR" altLang="en-US" sz="1400" dirty="0" err="1" smtClean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10929" y="4747309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ko-KR" altLang="en-US" sz="1400" dirty="0" smtClean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010929" y="3407694"/>
            <a:ext cx="15354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예약확인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리스트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48113" y="5069827"/>
            <a:ext cx="13741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상품 옵션 관리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90892" y="4412406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8682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</a:t>
            </a:r>
            <a:endParaRPr lang="ko-KR" altLang="en-US" sz="1400" dirty="0">
              <a:solidFill>
                <a:srgbClr val="8682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90892" y="4747309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8682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ko-KR" altLang="en-US" sz="1400" dirty="0">
              <a:solidFill>
                <a:srgbClr val="8682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48113" y="4747309"/>
            <a:ext cx="956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회원 관리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62088" y="4077502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8682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  <a:endParaRPr lang="ko-KR" altLang="en-US" sz="1400" dirty="0">
              <a:solidFill>
                <a:srgbClr val="8682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직사각형 8"/>
          <p:cNvSpPr/>
          <p:nvPr/>
        </p:nvSpPr>
        <p:spPr>
          <a:xfrm>
            <a:off x="0" y="0"/>
            <a:ext cx="12192000" cy="91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13515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155542"/>
            <a:ext cx="262382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3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Web Page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구성</a:t>
            </a:r>
            <a:endParaRPr lang="ko-KR" altLang="en-US" sz="30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2" name="Picture 1" descr="스크린샷(2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7695" y="1610360"/>
            <a:ext cx="5170805" cy="4975860"/>
          </a:xfrm>
          <a:prstGeom prst="rect">
            <a:avLst/>
          </a:prstGeom>
        </p:spPr>
      </p:pic>
      <p:pic>
        <p:nvPicPr>
          <p:cNvPr id="3" name="Picture 2" descr="스크린샷(2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50035"/>
            <a:ext cx="6679565" cy="4967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alpha val="8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Presentation</Application>
  <PresentationFormat>와이드스크린</PresentationFormat>
  <Paragraphs>237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맑은 고딕</vt:lpstr>
      <vt:lpstr>Noto Sans CJK KR Thin</vt:lpstr>
      <vt:lpstr>한컴 윤고딕 250</vt:lpstr>
      <vt:lpstr>나눔스퀘어라운드 Regular</vt:lpstr>
      <vt:lpstr>한컴바탕확장</vt:lpstr>
      <vt:lpstr>Microsoft YaHei</vt:lpstr>
      <vt:lpstr/>
      <vt:lpstr>Arial Unicode MS</vt:lpstr>
      <vt:lpstr>바탕체</vt:lpstr>
      <vt:lpstr>Calibri</vt:lpstr>
      <vt:lpstr>HY견고딕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Peter</cp:lastModifiedBy>
  <cp:revision>117</cp:revision>
  <dcterms:created xsi:type="dcterms:W3CDTF">2015-07-07T04:48:00Z</dcterms:created>
  <dcterms:modified xsi:type="dcterms:W3CDTF">2020-10-06T22:12:24Z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