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3375" y="2550400"/>
            <a:ext cx="7190476" cy="40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5259" y="1961943"/>
            <a:ext cx="6514286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9157" y="6320138"/>
            <a:ext cx="18936776" cy="4199656"/>
            <a:chOff x="-289157" y="6320138"/>
            <a:chExt cx="18936776" cy="419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9157" y="6320138"/>
              <a:ext cx="18936776" cy="41996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45614" y="1813485"/>
            <a:ext cx="7613876" cy="7613876"/>
            <a:chOff x="10045614" y="1813485"/>
            <a:chExt cx="7613876" cy="76138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5614" y="1813485"/>
              <a:ext cx="7613876" cy="76138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9444" y="2280291"/>
            <a:ext cx="5670123" cy="4606975"/>
            <a:chOff x="6659444" y="2280291"/>
            <a:chExt cx="5670123" cy="46069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160000">
              <a:off x="6659444" y="2280291"/>
              <a:ext cx="5670123" cy="4606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44"/>
            <a:ext cx="2152381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20520"/>
            <a:ext cx="800000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2607677"/>
            <a:ext cx="16171510" cy="125301"/>
            <a:chOff x="1057102" y="2607677"/>
            <a:chExt cx="16171510" cy="1253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2607677"/>
              <a:ext cx="16171510" cy="125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9720" y="6981094"/>
            <a:ext cx="2123810" cy="704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910352" y="4336426"/>
            <a:ext cx="3023813" cy="2374768"/>
            <a:chOff x="12910352" y="4336426"/>
            <a:chExt cx="3023813" cy="23747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2910352" y="4336426"/>
              <a:ext cx="3023813" cy="23747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37382" y="4336426"/>
            <a:ext cx="3023813" cy="2374768"/>
            <a:chOff x="7637382" y="4336426"/>
            <a:chExt cx="3023813" cy="23747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7637382" y="4336426"/>
              <a:ext cx="3023813" cy="23747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64411" y="4336426"/>
            <a:ext cx="3023813" cy="2374768"/>
            <a:chOff x="2364411" y="4336426"/>
            <a:chExt cx="3023813" cy="237476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364411" y="4336426"/>
              <a:ext cx="3023813" cy="23747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01880" y="4741715"/>
            <a:ext cx="719072" cy="821332"/>
            <a:chOff x="8801880" y="4741715"/>
            <a:chExt cx="719072" cy="821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1880" y="4741715"/>
              <a:ext cx="719072" cy="821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87713" y="7113605"/>
            <a:ext cx="1548383" cy="473713"/>
            <a:chOff x="8387713" y="7113605"/>
            <a:chExt cx="1548383" cy="47371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28499" y="7054391"/>
              <a:ext cx="1371429" cy="7047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667603" y="7161224"/>
            <a:ext cx="1548383" cy="473713"/>
            <a:chOff x="13667603" y="7161224"/>
            <a:chExt cx="1548383" cy="47371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08389" y="7102010"/>
              <a:ext cx="1523810" cy="7047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485868" y="4753637"/>
            <a:ext cx="799947" cy="854631"/>
            <a:chOff x="3485868" y="4753637"/>
            <a:chExt cx="799947" cy="85463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85868" y="4753637"/>
              <a:ext cx="799947" cy="8546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875035" y="4776272"/>
            <a:ext cx="1094447" cy="733170"/>
            <a:chOff x="13875035" y="4776272"/>
            <a:chExt cx="1094447" cy="7331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75035" y="4776272"/>
              <a:ext cx="1094447" cy="7331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44"/>
            <a:ext cx="2152381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20520"/>
            <a:ext cx="800000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2607677"/>
            <a:ext cx="16171510" cy="125301"/>
            <a:chOff x="1057102" y="2607677"/>
            <a:chExt cx="16171510" cy="1253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2607677"/>
              <a:ext cx="16171510" cy="125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266810" y="226103"/>
            <a:ext cx="19994443" cy="12381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44"/>
            <a:ext cx="2771429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09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8676" y="6420120"/>
            <a:ext cx="2676190" cy="12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3491957"/>
            <a:ext cx="2718811" cy="2718811"/>
            <a:chOff x="1067733" y="3491957"/>
            <a:chExt cx="2718811" cy="27188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733" y="3491957"/>
              <a:ext cx="2718811" cy="271881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5684" y="1832255"/>
            <a:ext cx="4904762" cy="11428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3770" y="2563274"/>
            <a:ext cx="19994443" cy="619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44"/>
            <a:ext cx="2904762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09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8676" y="6420120"/>
            <a:ext cx="2971429" cy="12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3358485"/>
            <a:ext cx="2852283" cy="2852283"/>
            <a:chOff x="1067733" y="3358485"/>
            <a:chExt cx="2852283" cy="28522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733" y="3358485"/>
              <a:ext cx="2852283" cy="285228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43096" y="1832255"/>
            <a:ext cx="3047619" cy="11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06925" y="4088875"/>
            <a:ext cx="152379" cy="152379"/>
            <a:chOff x="5706925" y="4088875"/>
            <a:chExt cx="152379" cy="1523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06925" y="4088875"/>
              <a:ext cx="152379" cy="15237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3770" y="3057042"/>
            <a:ext cx="19994443" cy="41273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44"/>
            <a:ext cx="2904762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09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8676" y="6420120"/>
            <a:ext cx="2885714" cy="18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3358485"/>
            <a:ext cx="2852283" cy="2852283"/>
            <a:chOff x="1067733" y="3358485"/>
            <a:chExt cx="2852283" cy="28522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733" y="3358485"/>
              <a:ext cx="2852283" cy="285228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3770" y="2262253"/>
            <a:ext cx="19994443" cy="6191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4681" y="1832255"/>
            <a:ext cx="5733333" cy="771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44"/>
            <a:ext cx="1647619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20520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31746" y="2255151"/>
            <a:ext cx="14065934" cy="7103297"/>
            <a:chOff x="2031746" y="2255151"/>
            <a:chExt cx="14065934" cy="71032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1746" y="2255151"/>
              <a:ext cx="14065934" cy="71032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48962" y="6217055"/>
            <a:ext cx="4748230" cy="2741625"/>
            <a:chOff x="2148962" y="6217055"/>
            <a:chExt cx="4748230" cy="27416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8962" y="6217055"/>
              <a:ext cx="4748230" cy="2741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3375" y="2550400"/>
            <a:ext cx="9019048" cy="27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34726" y="2057143"/>
            <a:ext cx="6171429" cy="6171429"/>
            <a:chOff x="10434726" y="2057143"/>
            <a:chExt cx="6171429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4726" y="2057143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2020-11-01T15:01:37Z</dcterms:created>
  <dcterms:modified xsi:type="dcterms:W3CDTF">2020-11-01T15:01:37Z</dcterms:modified>
</cp:coreProperties>
</file>