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8" r:id="rId2"/>
    <p:sldId id="279" r:id="rId3"/>
    <p:sldId id="288" r:id="rId4"/>
    <p:sldId id="307" r:id="rId5"/>
    <p:sldId id="290" r:id="rId6"/>
    <p:sldId id="308" r:id="rId7"/>
    <p:sldId id="309" r:id="rId8"/>
    <p:sldId id="310" r:id="rId9"/>
    <p:sldId id="311" r:id="rId10"/>
    <p:sldId id="281" r:id="rId11"/>
    <p:sldId id="313" r:id="rId12"/>
    <p:sldId id="295" r:id="rId13"/>
    <p:sldId id="314" r:id="rId14"/>
    <p:sldId id="315" r:id="rId15"/>
    <p:sldId id="302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7" autoAdjust="0"/>
    <p:restoredTop sz="98113" autoAdjust="0"/>
  </p:normalViewPr>
  <p:slideViewPr>
    <p:cSldViewPr>
      <p:cViewPr varScale="1">
        <p:scale>
          <a:sx n="118" d="100"/>
          <a:sy n="118" d="100"/>
        </p:scale>
        <p:origin x="-1866" y="-6"/>
      </p:cViewPr>
      <p:guideLst>
        <p:guide orient="horz" pos="20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745" y="2828925"/>
            <a:ext cx="15405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란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?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문법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</a:rPr>
              <a:t>예제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Java Web PPT by </a:t>
            </a:r>
            <a:r>
              <a:rPr lang="ko-KR" altLang="en-US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차백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5770"/>
            <a:chOff x="3720990" y="3152001"/>
            <a:chExt cx="1710368" cy="845770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lt"/>
                  <a:ea typeface="+mj-lt"/>
                </a:rPr>
                <a:t>예제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ea typeface="+mn-lt"/>
                </a:rPr>
                <a:t>Example</a:t>
              </a:r>
              <a:endPara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a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문법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</a:rPr>
              <a:t>예제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21983" y="181691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696405" y="214698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  <a:ea typeface="Yoon 윤고딕 520_TT" panose="02090603020101020101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a typeface="Yoon 윤고딕 520_TT" panose="02090603020101020101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ea typeface="Yoon 윤고딕 520_TT" panose="02090603020101020101" pitchFamily="18" charset="-127"/>
              </a:rPr>
              <a:t>01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662507" y="1860077"/>
            <a:ext cx="3000686" cy="2185501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099706" y="1860077"/>
            <a:ext cx="3000686" cy="2185501"/>
          </a:xfrm>
          <a:prstGeom prst="rect">
            <a:avLst/>
          </a:prstGeom>
          <a:solidFill>
            <a:srgbClr val="272123"/>
          </a:solidFill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748790" y="2160905"/>
            <a:ext cx="28289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그렇다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,</a:t>
            </a:r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 </a:t>
            </a:r>
          </a:p>
          <a:p>
            <a:pPr algn="ctr"/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Tomcat</a:t>
            </a:r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이 알아서 처리해주기 때문에 별도의 조작이 필요 없다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00320" y="2160905"/>
            <a:ext cx="29991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아니다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, </a:t>
            </a:r>
          </a:p>
          <a:p>
            <a:pPr algn="ctr"/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Tomcat</a:t>
            </a:r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이 처리해주는 것에는 한계가 있어서 별도로 단축키 혹은 조작이 필요하다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85689" y="4045510"/>
            <a:ext cx="2828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X</a:t>
            </a:r>
          </a:p>
        </p:txBody>
      </p:sp>
      <p:sp>
        <p:nvSpPr>
          <p:cNvPr id="2" name="TextBox 26"/>
          <p:cNvSpPr txBox="1"/>
          <p:nvPr/>
        </p:nvSpPr>
        <p:spPr>
          <a:xfrm>
            <a:off x="1749069" y="4045510"/>
            <a:ext cx="2828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O</a:t>
            </a:r>
          </a:p>
        </p:txBody>
      </p:sp>
      <p:sp>
        <p:nvSpPr>
          <p:cNvPr id="3" name="TextBox 26"/>
          <p:cNvSpPr txBox="1"/>
          <p:nvPr/>
        </p:nvSpPr>
        <p:spPr>
          <a:xfrm>
            <a:off x="2390140" y="914400"/>
            <a:ext cx="420306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1. </a:t>
            </a:r>
            <a:r>
              <a:rPr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Servlet과 다르게 JSP는 수정된 경우 재배포할 필요 없이 Tomcat(WAS)이 알아서 처리해준다.</a:t>
            </a:r>
          </a:p>
          <a:p>
            <a:pPr algn="ctr"/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문법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</a:rPr>
              <a:t>예제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21983" y="181691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696405" y="214698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  <a:ea typeface="Yoon 윤고딕 520_TT" panose="02090603020101020101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  <a:ea typeface="Yoon 윤고딕 520_TT" panose="02090603020101020101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j-lt"/>
                <a:ea typeface="Yoon 윤고딕 520_TT" panose="02090603020101020101" pitchFamily="18" charset="-127"/>
              </a:rPr>
              <a:t>01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662507" y="1860077"/>
            <a:ext cx="3000686" cy="2185501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099706" y="1860077"/>
            <a:ext cx="3000686" cy="2185501"/>
          </a:xfrm>
          <a:prstGeom prst="rect">
            <a:avLst/>
          </a:prstGeom>
          <a:solidFill>
            <a:srgbClr val="272123"/>
          </a:solidFill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748790" y="2160905"/>
            <a:ext cx="28289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  <a:sym typeface="+mn-ea"/>
              </a:rPr>
              <a:t>그렇다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  <a:sym typeface="+mn-ea"/>
              </a:rPr>
              <a:t>, </a:t>
            </a:r>
          </a:p>
          <a:p>
            <a:pPr algn="ctr"/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  <a:sym typeface="+mn-ea"/>
              </a:rPr>
              <a:t>Scriptlet Tag</a:t>
            </a:r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  <a:sym typeface="+mn-ea"/>
              </a:rPr>
              <a:t>에서는 변수만 선언할 수 있으며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  <a:sym typeface="+mn-ea"/>
              </a:rPr>
              <a:t>, Declaration </a:t>
            </a:r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  <a:sym typeface="+mn-ea"/>
              </a:rPr>
              <a:t>선언부에서 메소드와 변수 모두 선언할 수 있다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  <a:sym typeface="+mn-ea"/>
              </a:rPr>
              <a:t>.</a:t>
            </a:r>
            <a:endParaRPr lang="en-US" altLang="ko-KR" sz="14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ea typeface="+mn-lt"/>
              <a:cs typeface="+mn-lt"/>
            </a:endParaRPr>
          </a:p>
          <a:p>
            <a:pPr algn="ctr"/>
            <a:endParaRPr lang="ko-KR" altLang="en-US" sz="14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00320" y="2160905"/>
            <a:ext cx="29991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아니다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, </a:t>
            </a:r>
          </a:p>
          <a:p>
            <a:pPr algn="ctr"/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위의 설명은 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Declaration </a:t>
            </a:r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선언부의 설명이고 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Scriptlet</a:t>
            </a:r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에서는 모두 선언할 수 있다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85689" y="4045510"/>
            <a:ext cx="2828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X</a:t>
            </a:r>
          </a:p>
        </p:txBody>
      </p:sp>
      <p:sp>
        <p:nvSpPr>
          <p:cNvPr id="2" name="TextBox 26"/>
          <p:cNvSpPr txBox="1"/>
          <p:nvPr/>
        </p:nvSpPr>
        <p:spPr>
          <a:xfrm>
            <a:off x="1749069" y="4045510"/>
            <a:ext cx="2828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O</a:t>
            </a:r>
          </a:p>
        </p:txBody>
      </p:sp>
      <p:sp>
        <p:nvSpPr>
          <p:cNvPr id="3" name="TextBox 26"/>
          <p:cNvSpPr txBox="1"/>
          <p:nvPr/>
        </p:nvSpPr>
        <p:spPr>
          <a:xfrm>
            <a:off x="2390140" y="914400"/>
            <a:ext cx="42030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2.Scriptlet tag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에서는 변수만 선언할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문법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</a:rPr>
              <a:t>예제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21983" y="181691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696405" y="214698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a typeface="Yoon 윤고딕 520_TT" panose="02090603020101020101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a typeface="Yoon 윤고딕 520_TT" panose="02090603020101020101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j-lt"/>
                <a:ea typeface="Yoon 윤고딕 520_TT" panose="02090603020101020101" pitchFamily="18" charset="-127"/>
              </a:rPr>
              <a:t>01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662507" y="1860077"/>
            <a:ext cx="3000686" cy="2185501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099706" y="1860077"/>
            <a:ext cx="3000686" cy="2185501"/>
          </a:xfrm>
          <a:prstGeom prst="rect">
            <a:avLst/>
          </a:prstGeom>
          <a:solidFill>
            <a:srgbClr val="272123"/>
          </a:solidFill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748790" y="2160905"/>
            <a:ext cx="28289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그렇다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,</a:t>
            </a:r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 </a:t>
            </a:r>
          </a:p>
          <a:p>
            <a:pPr algn="ctr"/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개발자는 코드를 잘 짜는 것도 중요하지만 남들에게 잘 보여야한다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00320" y="2160905"/>
            <a:ext cx="299910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아니다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, </a:t>
            </a:r>
          </a:p>
          <a:p>
            <a:pPr algn="ctr"/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앞으로 저 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uri</a:t>
            </a:r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에 있는 속성을 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c</a:t>
            </a:r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라는 것으로 받아와서 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&lt;c:if&gt;&lt;/c:if&gt;</a:t>
            </a:r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와 같은 태그</a:t>
            </a:r>
            <a:r>
              <a:rPr 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를 손쉽게 작성하기 위해서다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85689" y="4045510"/>
            <a:ext cx="2828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X</a:t>
            </a:r>
          </a:p>
        </p:txBody>
      </p:sp>
      <p:sp>
        <p:nvSpPr>
          <p:cNvPr id="2" name="TextBox 26"/>
          <p:cNvSpPr txBox="1"/>
          <p:nvPr/>
        </p:nvSpPr>
        <p:spPr>
          <a:xfrm>
            <a:off x="1749069" y="4045510"/>
            <a:ext cx="2828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O</a:t>
            </a:r>
          </a:p>
        </p:txBody>
      </p:sp>
      <p:sp>
        <p:nvSpPr>
          <p:cNvPr id="3" name="TextBox 26"/>
          <p:cNvSpPr txBox="1"/>
          <p:nvPr/>
        </p:nvSpPr>
        <p:spPr>
          <a:xfrm>
            <a:off x="1748790" y="914400"/>
            <a:ext cx="57962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3.</a:t>
            </a:r>
            <a:r>
              <a:rPr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&lt;%@ taglib prefix="c" uri="http://java.sun.com/jsp/jstl/core"%&gt;</a:t>
            </a:r>
          </a:p>
          <a:p>
            <a:pPr algn="ctr"/>
            <a:r>
              <a:rPr 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이렇게 적으면 뭔지는 모르는데 있어보여서 사용하는 거다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.</a:t>
            </a:r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algn="ctr"/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1600"/>
              <a:t>예제 정답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000"/>
              <a:t>1.o</a:t>
            </a:r>
          </a:p>
          <a:p>
            <a:r>
              <a:rPr lang="en-US" sz="1000"/>
              <a:t>2.o</a:t>
            </a:r>
          </a:p>
          <a:p>
            <a:r>
              <a:rPr lang="en-US" sz="1000"/>
              <a:t>3.x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a typeface="Yoon 윤고딕 520_TT" panose="02090603020101020101" pitchFamily="18" charset="-127"/>
              </a:rPr>
              <a:t>Thank you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  <a:ea typeface="+mn-lt"/>
                <a:cs typeface="+mn-lt"/>
              </a:rPr>
              <a:t>차백송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  <a:ea typeface="Yoon 윤고딕 520_TT" panose="02090603020101020101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  <a:ea typeface="Yoon 윤고딕 520_TT" panose="02090603020101020101" pitchFamily="18" charset="-127"/>
              </a:rPr>
              <a:t>| 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  <a:ea typeface="+mn-lt"/>
                <a:cs typeface="+mn-lt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  <a:ea typeface="+mn-lt"/>
                <a:cs typeface="+mn-lt"/>
              </a:rPr>
              <a:t>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2564904"/>
            <a:ext cx="275456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a typeface="+mn-lt"/>
              </a:rPr>
              <a:t>Ang gimozzi</a:t>
            </a:r>
            <a:endParaRPr lang="en-US" altLang="ko-KR" sz="11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a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784175"/>
            <a:chOff x="3720990" y="3152001"/>
            <a:chExt cx="1710368" cy="784175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ea typeface="Yoon 윤고딕 520_TT" panose="02090603020101020101" pitchFamily="18" charset="-127"/>
                </a:rPr>
                <a:t>JSP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lt"/>
                  <a:ea typeface="Yoon 윤고딕 520_TT" panose="02090603020101020101" pitchFamily="18" charset="-127"/>
                </a:rPr>
                <a:t>Java Server Page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04483" y="2157740"/>
            <a:ext cx="27363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JSP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특징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305" y="3412490"/>
            <a:ext cx="753872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JSP가 실행되면 WAS는 내부적으로 JSP 파일을 Java Servlet(.java)으로 변환한다.</a:t>
            </a:r>
          </a:p>
          <a:p>
            <a:pPr algn="ctr"/>
            <a:r>
              <a:rPr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스크립트 언어이기 때문에 자바 기능을 그대로 사용할 수 있다</a:t>
            </a:r>
          </a:p>
          <a:p>
            <a:pPr algn="ctr"/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+mn-lt"/>
              <a:cs typeface="+mn-lt"/>
            </a:endParaRPr>
          </a:p>
          <a:p>
            <a:pPr algn="ctr"/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algn="ctr"/>
            <a:r>
              <a:rPr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Tomcat(WAS)이 이미 만들어놓은 객체(predefined values)를 사용한다.</a:t>
            </a:r>
          </a:p>
          <a:p>
            <a:pPr algn="ctr"/>
            <a:r>
              <a:rPr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Ex. request, response, session 등</a:t>
            </a:r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+mn-lt"/>
              <a:cs typeface="+mn-lt"/>
            </a:endParaRPr>
          </a:p>
          <a:p>
            <a:pPr algn="ctr"/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+mn-lt"/>
              <a:cs typeface="+mn-lt"/>
            </a:endParaRPr>
          </a:p>
          <a:p>
            <a:pPr algn="ctr"/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ctr"/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ctr"/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456277" y="438165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455311" y="349646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문법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16676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</a:rPr>
              <a:t>예제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lt"/>
                <a:ea typeface="Yoon 윤고딕 520_TT" panose="02090603020101020101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  <a:ea typeface="Yoon 윤고딕 520_TT" panose="02090603020101020101" pitchFamily="18" charset="-127"/>
              </a:rPr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784175"/>
            <a:chOff x="3720990" y="3152001"/>
            <a:chExt cx="1710368" cy="784175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ea typeface="+mn-lt"/>
                  <a:cs typeface="+mn-lt"/>
                </a:rPr>
                <a:t>JSP </a:t>
              </a:r>
              <a:r>
                <a:rPr lang="ko-KR" altLang="en-US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ea typeface="+mn-lt"/>
                  <a:cs typeface="+mn-lt"/>
                </a:rPr>
                <a:t>문법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ea typeface="Yoon 윤고딕 520_TT" panose="02090603020101020101" pitchFamily="18" charset="-127"/>
                </a:rPr>
                <a:t>Java Server Page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문법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sym typeface="+mn-ea"/>
              </a:rPr>
              <a:t>예제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</a:endParaRPr>
          </a:p>
          <a:p>
            <a:pPr algn="ctr"/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927563" y="2519935"/>
            <a:ext cx="140381" cy="154419"/>
          </a:xfrm>
          <a:prstGeom prst="chevron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779912" y="2519935"/>
            <a:ext cx="140381" cy="154419"/>
          </a:xfrm>
          <a:prstGeom prst="chevron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0597" y="2381701"/>
            <a:ext cx="1397507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JSP </a:t>
            </a:r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문법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11760" y="3196360"/>
            <a:ext cx="466717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Yoon 윤고딕 520_TT" panose="02090603020101020101" pitchFamily="18" charset="-127"/>
              </a:rPr>
              <a:t>Directive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11511" y="3658200"/>
            <a:ext cx="5709958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Yoon 윤고딕 520_TT" panose="02090603020101020101" pitchFamily="18" charset="-127"/>
              </a:rPr>
              <a:t>Declaration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anose="02090603020101020101" pitchFamily="18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Yoon 윤고딕 520_TT" panose="0209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Yoon 윤고딕 520_TT" panose="02090603020101020101" pitchFamily="18" charset="-127"/>
                <a:sym typeface="+mn-ea"/>
              </a:rPr>
              <a:t>Expression</a:t>
            </a:r>
            <a:endParaRPr 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a typeface="Yoon 윤고딕 520_TT" panose="0209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Yoon 윤고딕 520_TT" panose="0209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Yoon 윤고딕 520_TT" panose="02090603020101020101" pitchFamily="18" charset="-127"/>
              </a:rPr>
              <a:t>Scriptlet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  <a:ea typeface="Yoon 윤고딕 520_TT" panose="02090603020101020101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  <a:ea typeface="Yoon 윤고딕 520_TT" panose="02090603020101020101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j-lt"/>
                <a:ea typeface="Yoon 윤고딕 520_TT" panose="02090603020101020101" pitchFamily="18" charset="-127"/>
              </a:rPr>
              <a:t>01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문법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sym typeface="+mn-ea"/>
              </a:rPr>
              <a:t>예제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</a:endParaRPr>
          </a:p>
          <a:p>
            <a:pPr algn="ctr"/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4865" y="791210"/>
            <a:ext cx="41948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Directive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7895" y="1340485"/>
            <a:ext cx="6764655" cy="399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ea typeface="+mn-lt"/>
                <a:cs typeface="+mn-lt"/>
              </a:rPr>
              <a:t>Page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ea typeface="+mn-lt"/>
                <a:cs typeface="+mn-lt"/>
              </a:rPr>
              <a:t> </a:t>
            </a:r>
            <a:endParaRPr lang="ko-KR" alt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7030A0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7030A0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ea typeface="+mn-lt"/>
                <a:cs typeface="+mn-lt"/>
                <a:sym typeface="+mn-ea"/>
              </a:rPr>
              <a:t>Include</a:t>
            </a:r>
            <a:endParaRPr 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7030A0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7030A0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ea typeface="+mn-lt"/>
                <a:cs typeface="+mn-lt"/>
              </a:rPr>
              <a:t>Taglib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&lt;%@ %&gt;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page 지시어는 Container에 명령을 제공하는데 사용된다.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ea typeface="+mn-lt"/>
                <a:cs typeface="+mn-lt"/>
              </a:rPr>
              <a:t>ex) &lt;%@ page contentType = “text/html” %&gt;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include 지시어는 변환 단계에서 다른 외부 파일의 내용을 현재 JSP에 병합하도록 Container에 지시한다.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ea typeface="+mn-lt"/>
                <a:cs typeface="+mn-lt"/>
              </a:rPr>
              <a:t>ex) &lt;%@ include file = “jibun_address.jsp” %&gt;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tag library는 사용자가 정의한 동작을 구현한 사용자 정의(user-defined) 태그 집</a:t>
            </a:r>
            <a:r>
              <a:rPr 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합이다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.</a:t>
            </a:r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ea typeface="+mn-lt"/>
                <a:cs typeface="+mn-lt"/>
                <a:sym typeface="+mn-ea"/>
              </a:rPr>
              <a:t>ex)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ea typeface="+mn-lt"/>
                <a:cs typeface="+mn-lt"/>
              </a:rPr>
              <a:t>&lt;%@ taglib prefix="c" uri="http://java.sun.com/jsp/jstl/core" %&gt;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  <a:ea typeface="Yoon 윤고딕 520_TT" panose="02090603020101020101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  <a:ea typeface="Yoon 윤고딕 520_TT" panose="02090603020101020101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j-lt"/>
                <a:ea typeface="Yoon 윤고딕 520_TT" panose="02090603020101020101" pitchFamily="18" charset="-127"/>
              </a:rPr>
              <a:t>01</a:t>
            </a:r>
          </a:p>
        </p:txBody>
      </p:sp>
      <p:sp>
        <p:nvSpPr>
          <p:cNvPr id="2" name="갈매기형 수장 14"/>
          <p:cNvSpPr/>
          <p:nvPr/>
        </p:nvSpPr>
        <p:spPr>
          <a:xfrm>
            <a:off x="797648" y="3172715"/>
            <a:ext cx="140381" cy="154419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갈매기형 수장 14"/>
          <p:cNvSpPr/>
          <p:nvPr/>
        </p:nvSpPr>
        <p:spPr>
          <a:xfrm>
            <a:off x="797648" y="3806445"/>
            <a:ext cx="140381" cy="154419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갈매기형 수장 14"/>
          <p:cNvSpPr/>
          <p:nvPr/>
        </p:nvSpPr>
        <p:spPr>
          <a:xfrm>
            <a:off x="797648" y="4650360"/>
            <a:ext cx="140381" cy="154419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문법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sym typeface="+mn-ea"/>
              </a:rPr>
              <a:t>예제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</a:endParaRPr>
          </a:p>
          <a:p>
            <a:pPr algn="ctr"/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4865" y="791210"/>
            <a:ext cx="41948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Declaration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04875" y="1547495"/>
            <a:ext cx="7484110" cy="196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&lt;%! %&gt;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선언부이다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.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 Scriptlet Tag(&lt;% %&gt;)와 달리 JSP Declaration Tag(&lt;%! %&gt;)는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ea typeface="+mn-lt"/>
                <a:cs typeface="+mn-lt"/>
              </a:rPr>
              <a:t>메서드와 변수 모두 선언할 수 있다.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ea typeface="+mn-lt"/>
                <a:cs typeface="+mn-lt"/>
              </a:rPr>
              <a:t>또한  여기서 선언된 변수나 메소드는 전역의 의미로 사용된다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ea typeface="+mn-lt"/>
                <a:cs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Yoon 윤고딕 520_TT" panose="02090603020101020101" pitchFamily="18" charset="-127"/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ex) &lt;%! String str[] = {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앙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기모찌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휴가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하루만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더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제발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};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(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따옴표 생략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)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%&gt;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&lt;%= str[1]%&gt; = 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기모찌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”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가 나옵니다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.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ㅇㅋ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7030A0"/>
              </a:solidFill>
              <a:ea typeface="+mn-lt"/>
              <a:cs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  <a:ea typeface="Yoon 윤고딕 520_TT" panose="02090603020101020101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  <a:ea typeface="Yoon 윤고딕 520_TT" panose="02090603020101020101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j-lt"/>
                <a:ea typeface="Yoon 윤고딕 520_TT" panose="02090603020101020101" pitchFamily="18" charset="-127"/>
              </a:rPr>
              <a:t>01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문법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sym typeface="+mn-ea"/>
              </a:rPr>
              <a:t>예제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</a:endParaRPr>
          </a:p>
          <a:p>
            <a:pPr algn="ctr"/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4865" y="791210"/>
            <a:ext cx="41948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Expression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04656" y="1547460"/>
            <a:ext cx="5709958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&lt;%= %&gt;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표현식이다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ex ) &lt;%= 값%&gt;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//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앞에 스크립트릿에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int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와 같은 변수를 선언하고 값을 불러온다 생각하면 편함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.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ea typeface="+mn-lt"/>
                <a:cs typeface="+mn-lt"/>
              </a:rPr>
              <a:t>어떤 값을 출력 결과에 포함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시키고자 할 때 사용한다.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변수나 숫자나 문자열의 값을 사용 할 수 있다.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a typeface="Yoon 윤고딕 520_TT" panose="02090603020101020101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  <a:ea typeface="Yoon 윤고딕 520_TT" panose="02090603020101020101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문법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4865" y="791210"/>
            <a:ext cx="41948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Scriptlet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04656" y="1547460"/>
            <a:ext cx="5709958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&lt;% %&gt;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Java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코드 기술할 수 있음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.</a:t>
            </a:r>
            <a:endParaRPr 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 Scriptlet Tag는 메서드가 아닌 </a:t>
            </a: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ea typeface="+mn-lt"/>
                <a:cs typeface="+mn-lt"/>
              </a:rPr>
              <a:t>변수만 선언</a:t>
            </a: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할 수 있다.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ex) &lt;% int a =10; int b = 20;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 for(int i=0;i&lt;100;i++)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{out.print(i);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%&gt;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&lt;% } %&gt;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ㅋㅋ</a:t>
            </a:r>
            <a:endParaRPr 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a typeface="Yoon 윤고딕 520_TT" panose="02090603020101020101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j-lt"/>
                <a:ea typeface="Yoon 윤고딕 520_TT" panose="02090603020101020101" pitchFamily="18" charset="-127"/>
              </a:rPr>
              <a:t>01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54216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예제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548</Words>
  <Application>Microsoft Office PowerPoint</Application>
  <PresentationFormat>화면 슬라이드 쇼(4:3)</PresentationFormat>
  <Paragraphs>150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Yoon 윤고딕 520_TT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예제 정답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Administrator</cp:lastModifiedBy>
  <cp:revision>189</cp:revision>
  <dcterms:created xsi:type="dcterms:W3CDTF">2013-09-05T09:43:00Z</dcterms:created>
  <dcterms:modified xsi:type="dcterms:W3CDTF">2020-08-03T00:16:49Z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