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17c0cb5a8adbe3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0424B-5A4B-438C-8615-D498FD62CEDD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B4934-6F68-4C7D-972C-D728A660E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2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BC622-C155-4395-93F4-D4E4F0496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 문법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5C187-3B15-423A-96A5-B61FBD372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75085"/>
            <a:ext cx="10572000" cy="76925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440B-1DC0-49FA-B7EC-FB9CFC3F4ABC}"/>
              </a:ext>
            </a:extLst>
          </p:cNvPr>
          <p:cNvSpPr txBox="1"/>
          <p:nvPr/>
        </p:nvSpPr>
        <p:spPr>
          <a:xfrm>
            <a:off x="8621486" y="5408853"/>
            <a:ext cx="220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엄 성 용</a:t>
            </a:r>
          </a:p>
        </p:txBody>
      </p:sp>
    </p:spTree>
    <p:extLst>
      <p:ext uri="{BB962C8B-B14F-4D97-AF65-F5344CB8AC3E}">
        <p14:creationId xmlns:p14="http://schemas.microsoft.com/office/powerpoint/2010/main" val="130094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9BD90-CF90-45E1-BAA6-D95F11F3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문법 종류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2A067-7B93-411E-87C9-D4DD8C73EE4F}"/>
              </a:ext>
            </a:extLst>
          </p:cNvPr>
          <p:cNvSpPr txBox="1"/>
          <p:nvPr/>
        </p:nvSpPr>
        <p:spPr>
          <a:xfrm>
            <a:off x="601436" y="2422979"/>
            <a:ext cx="107288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</a:t>
            </a:r>
          </a:p>
          <a:p>
            <a:endParaRPr lang="en-US" altLang="ko-KR" dirty="0"/>
          </a:p>
          <a:p>
            <a:r>
              <a:rPr lang="en-US" altLang="ko-KR" sz="2400" u="sng" dirty="0" err="1"/>
              <a:t>Scriptlet</a:t>
            </a:r>
            <a:r>
              <a:rPr lang="en-US" altLang="ko-KR" sz="2400" u="sng" dirty="0"/>
              <a:t>  (</a:t>
            </a:r>
            <a:r>
              <a:rPr lang="ko-KR" altLang="en-US" sz="2400" u="sng" dirty="0" err="1"/>
              <a:t>실행부</a:t>
            </a:r>
            <a:r>
              <a:rPr lang="en-US" altLang="ko-KR" sz="2400" u="sng" dirty="0"/>
              <a:t>)</a:t>
            </a:r>
          </a:p>
          <a:p>
            <a:endParaRPr lang="en-US" altLang="ko-KR" sz="2400" u="sng" dirty="0"/>
          </a:p>
          <a:p>
            <a:r>
              <a:rPr lang="en-US" altLang="ko-KR" sz="2400" u="sng" dirty="0"/>
              <a:t>expression (</a:t>
            </a:r>
            <a:r>
              <a:rPr lang="ko-KR" altLang="en-US" sz="2400" u="sng" dirty="0"/>
              <a:t>표현식</a:t>
            </a:r>
            <a:r>
              <a:rPr lang="en-US" altLang="ko-KR" sz="2400" u="sng" dirty="0"/>
              <a:t>)</a:t>
            </a:r>
          </a:p>
          <a:p>
            <a:endParaRPr lang="en-US" altLang="ko-KR" sz="2400" u="sng" dirty="0"/>
          </a:p>
          <a:p>
            <a:r>
              <a:rPr lang="en-US" altLang="ko-KR" sz="2400" u="sng" dirty="0"/>
              <a:t>Declaration(</a:t>
            </a:r>
            <a:r>
              <a:rPr lang="ko-KR" altLang="en-US" sz="2400" u="sng" dirty="0" err="1"/>
              <a:t>선언부</a:t>
            </a:r>
            <a:r>
              <a:rPr lang="en-US" altLang="ko-KR" sz="2400" u="sng" dirty="0"/>
              <a:t>)</a:t>
            </a:r>
          </a:p>
          <a:p>
            <a:endParaRPr lang="en-US" altLang="ko-KR" sz="2400" u="sng" dirty="0"/>
          </a:p>
          <a:p>
            <a:r>
              <a:rPr lang="en-US" altLang="ko-KR" sz="2400" u="sng" dirty="0"/>
              <a:t>directive  (</a:t>
            </a:r>
            <a:r>
              <a:rPr lang="ko-KR" altLang="en-US" sz="2400" u="sng" dirty="0"/>
              <a:t>지시자</a:t>
            </a:r>
            <a:r>
              <a:rPr lang="en-US" altLang="ko-KR" sz="2400" u="sng" dirty="0"/>
              <a:t>)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9951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80D4E0-2CD1-4709-8CE4-569B3A3D9B5F}"/>
              </a:ext>
            </a:extLst>
          </p:cNvPr>
          <p:cNvSpPr txBox="1"/>
          <p:nvPr/>
        </p:nvSpPr>
        <p:spPr>
          <a:xfrm>
            <a:off x="4479181" y="377372"/>
            <a:ext cx="3233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u="sng" dirty="0" err="1"/>
              <a:t>Scriptlet</a:t>
            </a:r>
            <a:r>
              <a:rPr lang="en-US" altLang="ko-KR" sz="3200" u="sng" dirty="0"/>
              <a:t>(</a:t>
            </a:r>
            <a:r>
              <a:rPr lang="ko-KR" altLang="en-US" sz="3200" u="sng" dirty="0" err="1"/>
              <a:t>실행부</a:t>
            </a:r>
            <a:r>
              <a:rPr lang="en-US" altLang="ko-KR" sz="3200" u="sng" dirty="0"/>
              <a:t>)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6748D-1439-46CD-AC9C-C6A2BE974C01}"/>
              </a:ext>
            </a:extLst>
          </p:cNvPr>
          <p:cNvSpPr txBox="1"/>
          <p:nvPr/>
        </p:nvSpPr>
        <p:spPr>
          <a:xfrm>
            <a:off x="899885" y="994488"/>
            <a:ext cx="99568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스크립트릿</a:t>
            </a:r>
            <a:r>
              <a:rPr lang="en-US" altLang="ko-KR" sz="2800" dirty="0"/>
              <a:t>(</a:t>
            </a:r>
            <a:r>
              <a:rPr lang="en-US" altLang="ko-KR" sz="2800" dirty="0" err="1"/>
              <a:t>scriptlet</a:t>
            </a:r>
            <a:r>
              <a:rPr lang="en-US" altLang="ko-KR" sz="2800" dirty="0"/>
              <a:t>)</a:t>
            </a:r>
            <a:r>
              <a:rPr lang="ko-KR" altLang="en-US" sz="2800" dirty="0"/>
              <a:t>은 </a:t>
            </a:r>
            <a:r>
              <a:rPr lang="en-US" altLang="ko-KR" sz="2800" dirty="0"/>
              <a:t>JSP</a:t>
            </a:r>
            <a:r>
              <a:rPr lang="ko-KR" altLang="en-US" sz="2800" dirty="0"/>
              <a:t>페이지에서 자바 코드를 실행할 때 사용되는 코드의 블록을 말한다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&lt;%   %&gt;</a:t>
            </a:r>
            <a:endParaRPr lang="ko-KR" altLang="en-US" sz="2800" dirty="0"/>
          </a:p>
        </p:txBody>
      </p:sp>
      <p:pic>
        <p:nvPicPr>
          <p:cNvPr id="15" name="그림 14" descr="화면, 앉아있는, 모니터, 텔레비전이(가) 표시된 사진&#10;&#10;자동 생성된 설명">
            <a:extLst>
              <a:ext uri="{FF2B5EF4-FFF2-40B4-BE49-F238E27FC236}">
                <a16:creationId xmlns:a16="http://schemas.microsoft.com/office/drawing/2014/main" id="{621019DB-ECC2-4C0F-AEB9-FAB2A468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85" y="2990850"/>
            <a:ext cx="7064244" cy="35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6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A7DEA-145F-4074-A2F8-23681EE68B58}"/>
              </a:ext>
            </a:extLst>
          </p:cNvPr>
          <p:cNvSpPr txBox="1"/>
          <p:nvPr/>
        </p:nvSpPr>
        <p:spPr>
          <a:xfrm>
            <a:off x="4615544" y="420915"/>
            <a:ext cx="452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/>
              <a:t>Expression(</a:t>
            </a:r>
            <a:r>
              <a:rPr lang="ko-KR" altLang="en-US" sz="3200" u="sng" dirty="0"/>
              <a:t>표현식</a:t>
            </a:r>
            <a:r>
              <a:rPr lang="en-US" altLang="ko-KR" sz="3200" u="sng" dirty="0"/>
              <a:t>)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7E0A1-A04E-4E6C-B92C-9CFF2DDB5D5A}"/>
              </a:ext>
            </a:extLst>
          </p:cNvPr>
          <p:cNvSpPr txBox="1"/>
          <p:nvPr/>
        </p:nvSpPr>
        <p:spPr>
          <a:xfrm>
            <a:off x="342901" y="1296213"/>
            <a:ext cx="11449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&lt;%= %&gt;</a:t>
            </a:r>
          </a:p>
          <a:p>
            <a:endParaRPr lang="en-US" altLang="ko-KR" sz="2400" dirty="0"/>
          </a:p>
          <a:p>
            <a:r>
              <a:rPr lang="ko-KR" altLang="en-US" sz="2400" dirty="0"/>
              <a:t>어떤 값을 출력 결과에 포함시키고자 할 때 사용된다</a:t>
            </a:r>
            <a:r>
              <a:rPr lang="en-US" altLang="ko-KR" sz="2400" dirty="0"/>
              <a:t>. &lt;%= </a:t>
            </a:r>
            <a:r>
              <a:rPr lang="ko-KR" altLang="en-US" sz="2400" dirty="0"/>
              <a:t>로 시작해서 </a:t>
            </a:r>
            <a:r>
              <a:rPr lang="en-US" altLang="ko-KR" sz="2400" dirty="0"/>
              <a:t>%&gt;</a:t>
            </a:r>
            <a:r>
              <a:rPr lang="ko-KR" altLang="en-US" sz="2400" dirty="0"/>
              <a:t>로 끝난다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ECCB5D-5B20-433E-B9DE-1240351F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3245859"/>
            <a:ext cx="5443152" cy="2859960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74927D35-373F-4F41-BDA8-9439148AD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949" y="3789891"/>
            <a:ext cx="4812316" cy="231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E97D9-780A-4D64-86A4-F6F1347DEC49}"/>
              </a:ext>
            </a:extLst>
          </p:cNvPr>
          <p:cNvSpPr txBox="1"/>
          <p:nvPr/>
        </p:nvSpPr>
        <p:spPr>
          <a:xfrm>
            <a:off x="4495800" y="576590"/>
            <a:ext cx="4610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/>
              <a:t>Declaration(</a:t>
            </a:r>
            <a:r>
              <a:rPr lang="ko-KR" altLang="en-US" sz="2800" u="sng" dirty="0" err="1"/>
              <a:t>선언부</a:t>
            </a:r>
            <a:r>
              <a:rPr lang="en-US" altLang="ko-KR" sz="2800" u="sng" dirty="0"/>
              <a:t>)</a:t>
            </a:r>
          </a:p>
          <a:p>
            <a:endParaRPr lang="en-US" altLang="ko-KR" sz="2800" u="sng" dirty="0"/>
          </a:p>
          <a:p>
            <a:endParaRPr lang="en-US" altLang="ko-KR" sz="2800" u="sng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E4CED0-1CB9-4BDB-84B3-1911A2744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6" y="3849379"/>
            <a:ext cx="4913130" cy="2705478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F0AB55-FCEF-4FF2-B8E4-183D342D4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925" y="4247535"/>
            <a:ext cx="4828725" cy="2033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FFD14B-E731-4780-B991-CF4BA3F9AD2F}"/>
              </a:ext>
            </a:extLst>
          </p:cNvPr>
          <p:cNvSpPr txBox="1"/>
          <p:nvPr/>
        </p:nvSpPr>
        <p:spPr>
          <a:xfrm>
            <a:off x="1120877" y="1592826"/>
            <a:ext cx="8908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&lt;%! %&gt;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JSP </a:t>
            </a:r>
            <a:r>
              <a:rPr lang="ko-KR" altLang="en-US" sz="2400" dirty="0"/>
              <a:t>페이지 내에서 필요한 멤버변수나 메소드가 필요할 </a:t>
            </a:r>
            <a:r>
              <a:rPr lang="ko-KR" altLang="en-US" sz="2400" dirty="0" err="1"/>
              <a:t>떄</a:t>
            </a:r>
            <a:r>
              <a:rPr lang="ko-KR" altLang="en-US" sz="2400" dirty="0"/>
              <a:t> 선언해 사용한다</a:t>
            </a:r>
          </a:p>
        </p:txBody>
      </p:sp>
    </p:spTree>
    <p:extLst>
      <p:ext uri="{BB962C8B-B14F-4D97-AF65-F5344CB8AC3E}">
        <p14:creationId xmlns:p14="http://schemas.microsoft.com/office/powerpoint/2010/main" val="329756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2219D-193D-4C1E-9E98-F4ECB240C5DA}"/>
              </a:ext>
            </a:extLst>
          </p:cNvPr>
          <p:cNvSpPr txBox="1"/>
          <p:nvPr/>
        </p:nvSpPr>
        <p:spPr>
          <a:xfrm>
            <a:off x="4651513" y="79513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/>
              <a:t>directive  (</a:t>
            </a:r>
            <a:r>
              <a:rPr lang="ko-KR" altLang="en-US" sz="2800" u="sng" dirty="0"/>
              <a:t>지시자</a:t>
            </a:r>
            <a:r>
              <a:rPr lang="en-US" altLang="ko-KR" sz="2800" u="sng" dirty="0"/>
              <a:t>)</a:t>
            </a:r>
            <a:endParaRPr lang="en-US" altLang="ko-KR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83859-5050-4CDA-ACCE-6C2D8761F690}"/>
              </a:ext>
            </a:extLst>
          </p:cNvPr>
          <p:cNvSpPr txBox="1"/>
          <p:nvPr/>
        </p:nvSpPr>
        <p:spPr>
          <a:xfrm>
            <a:off x="602974" y="1977961"/>
            <a:ext cx="109926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Page = </a:t>
            </a:r>
            <a:r>
              <a:rPr lang="ko-KR" altLang="en-US" sz="2400" dirty="0"/>
              <a:t>클라이언트의 요청에 의해 실행되는 </a:t>
            </a:r>
            <a:r>
              <a:rPr lang="en-US" altLang="ko-KR" sz="2400" dirty="0"/>
              <a:t>JSP </a:t>
            </a:r>
            <a:r>
              <a:rPr lang="ko-KR" altLang="en-US" sz="2400" dirty="0"/>
              <a:t>페이지의 필요한 정보를 지정합니다</a:t>
            </a:r>
            <a:r>
              <a:rPr lang="en-US" altLang="ko-KR" sz="2400" dirty="0"/>
              <a:t>. 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Include=</a:t>
            </a:r>
            <a:r>
              <a:rPr lang="ko-KR" altLang="en-US" sz="2400" dirty="0"/>
              <a:t>현재 페이지에 포함시킬 템플릿 페이지를 지정할 때 사용합니다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Taglib</a:t>
            </a:r>
            <a:r>
              <a:rPr lang="en-US" altLang="ko-KR" sz="2400" dirty="0"/>
              <a:t>=</a:t>
            </a:r>
            <a:r>
              <a:rPr lang="ko-KR" altLang="en-US" sz="2400" dirty="0"/>
              <a:t>현재 페이지에 포함시킬 템플릿 페이지를 지정할 때 사용합니다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D58E11-CE35-4BC7-94C0-D846949F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2" y="2927471"/>
            <a:ext cx="11128084" cy="332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A099CF-229E-43DF-B4AE-3C7C5BEB5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8" y="4203477"/>
            <a:ext cx="5705061" cy="3955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770763-7653-4D95-9212-BDB371362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4" y="5552391"/>
            <a:ext cx="9365664" cy="39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1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파란색, 대형, 얼굴, 앉아있는이(가) 표시된 사진&#10;&#10;자동 생성된 설명">
            <a:extLst>
              <a:ext uri="{FF2B5EF4-FFF2-40B4-BE49-F238E27FC236}">
                <a16:creationId xmlns:a16="http://schemas.microsoft.com/office/drawing/2014/main" id="{94B4A854-F7D1-4E98-8BD3-2BD6B7563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662" y="0"/>
            <a:ext cx="1241066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05BB85-9B9A-4B1A-95F6-086A6EDDD51B}"/>
              </a:ext>
            </a:extLst>
          </p:cNvPr>
          <p:cNvSpPr txBox="1"/>
          <p:nvPr/>
        </p:nvSpPr>
        <p:spPr>
          <a:xfrm>
            <a:off x="3372678" y="2564296"/>
            <a:ext cx="5446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24272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217</TotalTime>
  <Words>121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궁서</vt:lpstr>
      <vt:lpstr>맑은 고딕</vt:lpstr>
      <vt:lpstr>Century Gothic</vt:lpstr>
      <vt:lpstr>Wingdings 2</vt:lpstr>
      <vt:lpstr>명언</vt:lpstr>
      <vt:lpstr>JSP 문법</vt:lpstr>
      <vt:lpstr>JSP 문법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문법</dc:title>
  <dc:creator>엄성용</dc:creator>
  <cp:lastModifiedBy> </cp:lastModifiedBy>
  <cp:revision>15</cp:revision>
  <dcterms:created xsi:type="dcterms:W3CDTF">2020-08-02T11:34:48Z</dcterms:created>
  <dcterms:modified xsi:type="dcterms:W3CDTF">2020-08-02T15:13:13Z</dcterms:modified>
</cp:coreProperties>
</file>