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58" d="100"/>
          <a:sy n="58" d="100"/>
        </p:scale>
        <p:origin x="662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5068D-F194-4AF1-B6B5-748C453B3311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B87C0-480D-45EC-89DF-92FA567744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9268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5068D-F194-4AF1-B6B5-748C453B3311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B87C0-480D-45EC-89DF-92FA567744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0683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5068D-F194-4AF1-B6B5-748C453B3311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B87C0-480D-45EC-89DF-92FA567744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4451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5068D-F194-4AF1-B6B5-748C453B3311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B87C0-480D-45EC-89DF-92FA567744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4117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5068D-F194-4AF1-B6B5-748C453B3311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B87C0-480D-45EC-89DF-92FA567744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3297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5068D-F194-4AF1-B6B5-748C453B3311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B87C0-480D-45EC-89DF-92FA567744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9360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5068D-F194-4AF1-B6B5-748C453B3311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B87C0-480D-45EC-89DF-92FA567744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4470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5068D-F194-4AF1-B6B5-748C453B3311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B87C0-480D-45EC-89DF-92FA567744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8792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5068D-F194-4AF1-B6B5-748C453B3311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B87C0-480D-45EC-89DF-92FA567744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867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5068D-F194-4AF1-B6B5-748C453B3311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B87C0-480D-45EC-89DF-92FA567744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8823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5068D-F194-4AF1-B6B5-748C453B3311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B87C0-480D-45EC-89DF-92FA567744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0897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D5068D-F194-4AF1-B6B5-748C453B3311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AB87C0-480D-45EC-89DF-92FA567744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9057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504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21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514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390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9094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와이드스크린</PresentationFormat>
  <Paragraphs>0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Administrator</dc:creator>
  <cp:lastModifiedBy>Administrator</cp:lastModifiedBy>
  <cp:revision>1</cp:revision>
  <dcterms:created xsi:type="dcterms:W3CDTF">2020-08-02T15:20:18Z</dcterms:created>
  <dcterms:modified xsi:type="dcterms:W3CDTF">2020-08-02T15:21:03Z</dcterms:modified>
</cp:coreProperties>
</file>