
<file path=[Content_Types].xml><?xml version="1.0" encoding="utf-8"?>
<Types xmlns="http://schemas.openxmlformats.org/package/2006/content-types">
  <Default Extension="jpg" ContentType="image/jpeg"/>
  <Default Extension="fntdata" ContentType="application/x-fontdata"/>
  <Default Extension="xml" ContentType="application/xml"/>
  <Default Extension="png" ContentType="image/png"/>
  <Default Extension="rels" ContentType="application/vnd.openxmlformats-package.relationships+xml"/>
  <Default Extension="xlsx" ContentType="application/vnd.openxmlformats-officedocument.spreadsheetml.sheet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4645" r:id="rId49"/>
    <p:sldMasterId id="2147484646" r:id="rId51"/>
  </p:sldMasterIdLst>
  <p:notesMasterIdLst>
    <p:notesMasterId r:id="rId53"/>
  </p:notesMasterIdLst>
  <p:sldIdLst>
    <p:sldId id="256" r:id="rId55"/>
    <p:sldId id="303" r:id="rId56"/>
    <p:sldId id="258" r:id="rId57"/>
    <p:sldId id="260" r:id="rId58"/>
    <p:sldId id="308" r:id="rId59"/>
    <p:sldId id="309" r:id="rId60"/>
    <p:sldId id="310" r:id="rId61"/>
    <p:sldId id="305" r:id="rId62"/>
    <p:sldId id="311" r:id="rId63"/>
    <p:sldId id="312" r:id="rId64"/>
    <p:sldId id="306" r:id="rId65"/>
    <p:sldId id="313" r:id="rId66"/>
    <p:sldId id="314" r:id="rId67"/>
    <p:sldId id="307" r:id="rId68"/>
    <p:sldId id="315" r:id="rId69"/>
    <p:sldId id="316" r:id="rId70"/>
    <p:sldId id="274" r:id="rId71"/>
    <p:sldId id="317" r:id="rId72"/>
  </p:sldIdLst>
  <p:sldSz cx="9144000" cy="51435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mbeddedFontLst>
    <p:embeddedFont>
      <p:font typeface="Proxima Nova" panose="" pitchFamily="32768" charset="0">
        <p:regular r:id="rId16"/>
        <p:bold r:id="rId15"/>
        <p:italic r:id="rId18"/>
        <p:boldItalic r:id="rId17"/>
      </p:font>
    </p:embeddedFont>
    <p:embeddedFont>
      <p:font typeface="Roboto Medium" panose="" pitchFamily="842556461" charset="1681141092">
        <p:regular r:id="rId20"/>
        <p:bold r:id="rId19"/>
        <p:italic r:id="rId13"/>
        <p:boldItalic r:id="rId6"/>
      </p:font>
    </p:embeddedFont>
    <p:embeddedFont>
      <p:font typeface="Amatic SC" panose="" pitchFamily="0" charset="0">
        <p:regular r:id="rId5"/>
        <p:bold r:id="rId8"/>
      </p:font>
    </p:embeddedFont>
    <p:embeddedFont>
      <p:font typeface="Fira Sans Condensed ExtraBold" panose="" pitchFamily="15794416" charset="3604722">
        <p:bold r:id="rId7"/>
        <p:boldItalic r:id="rId10"/>
      </p:font>
    </p:embeddedFont>
    <p:embeddedFont>
      <p:font typeface="Fira Sans Condensed" panose="" pitchFamily="15075328" charset="264192">
        <p:regular r:id="rId9"/>
        <p:bold r:id="rId12"/>
        <p:italic r:id="rId11"/>
        <p:boldItalic r:id="rId14"/>
      </p:font>
    </p:embeddedFont>
    <p:embeddedFont>
      <p:font typeface="Proxima Nova Semibold" panose="" pitchFamily="2052941267" charset="-1108940705">
        <p:regular r:id="rId4"/>
        <p:bold r:id="rId3"/>
        <p:boldItalic r:id="rId2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xmlns:r="http://schemas.openxmlformats.org/officeDocument/2006/relationships" def="{D1C1A854-E37D-41EB-A73A-CA83E76AB395}">
  <a:tblStyle styleId="{D1C1A854-E37D-41EB-A73A-CA83E76AB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" Type="http://schemas.openxmlformats.org/officeDocument/2006/relationships/font" Target="fonts/ProximaNovaSemibold-boldItalic.fntdata"></Relationship><Relationship Id="rId3" Type="http://schemas.openxmlformats.org/officeDocument/2006/relationships/font" Target="fonts/ProximaNovaSemibold-bold.fntdata"></Relationship><Relationship Id="rId4" Type="http://schemas.openxmlformats.org/officeDocument/2006/relationships/font" Target="fonts/ProximaNovaSemibold-regular.fntdata"></Relationship><Relationship Id="rId5" Type="http://schemas.openxmlformats.org/officeDocument/2006/relationships/font" Target="fonts/AmaticSC-regular.fntdata"></Relationship><Relationship Id="rId6" Type="http://schemas.openxmlformats.org/officeDocument/2006/relationships/font" Target="fonts/RobotoMedium-boldItalic.fntdata"></Relationship><Relationship Id="rId7" Type="http://schemas.openxmlformats.org/officeDocument/2006/relationships/font" Target="fonts/FiraSansCondensedExtraBold-bold.fntdata"></Relationship><Relationship Id="rId8" Type="http://schemas.openxmlformats.org/officeDocument/2006/relationships/font" Target="fonts/AmaticSC-bold.fntdata"></Relationship><Relationship Id="rId9" Type="http://schemas.openxmlformats.org/officeDocument/2006/relationships/font" Target="fonts/FiraSansCondensed-regular.fntdata"></Relationship><Relationship Id="rId10" Type="http://schemas.openxmlformats.org/officeDocument/2006/relationships/font" Target="fonts/FiraSansCondensedExtraBold-boldItalic.fntdata"></Relationship><Relationship Id="rId11" Type="http://schemas.openxmlformats.org/officeDocument/2006/relationships/font" Target="fonts/FiraSansCondensed-italic.fntdata"></Relationship><Relationship Id="rId12" Type="http://schemas.openxmlformats.org/officeDocument/2006/relationships/font" Target="fonts/FiraSansCondensed-bold.fntdata"></Relationship><Relationship Id="rId13" Type="http://schemas.openxmlformats.org/officeDocument/2006/relationships/font" Target="fonts/RobotoMedium-italic.fntdata"></Relationship><Relationship Id="rId14" Type="http://schemas.openxmlformats.org/officeDocument/2006/relationships/font" Target="fonts/FiraSansCondensed-boldItalic.fntdata"></Relationship><Relationship Id="rId15" Type="http://schemas.openxmlformats.org/officeDocument/2006/relationships/font" Target="fonts/ProximaNova-bold.fntdata"></Relationship><Relationship Id="rId16" Type="http://schemas.openxmlformats.org/officeDocument/2006/relationships/font" Target="fonts/ProximaNova-regular.fntdata"></Relationship><Relationship Id="rId17" Type="http://schemas.openxmlformats.org/officeDocument/2006/relationships/font" Target="fonts/ProximaNova-boldItalic.fntdata"></Relationship><Relationship Id="rId18" Type="http://schemas.openxmlformats.org/officeDocument/2006/relationships/font" Target="fonts/ProximaNova-italic.fntdata"></Relationship><Relationship Id="rId19" Type="http://schemas.openxmlformats.org/officeDocument/2006/relationships/font" Target="fonts/RobotoMedium-bold.fntdata"></Relationship><Relationship Id="rId20" Type="http://schemas.openxmlformats.org/officeDocument/2006/relationships/font" Target="fonts/RobotoMedium-regular.fntdata"></Relationship><Relationship Id="rId49" Type="http://schemas.openxmlformats.org/officeDocument/2006/relationships/slideMaster" Target="slideMasters/slideMaster1.xml"></Relationship><Relationship Id="rId50" Type="http://schemas.openxmlformats.org/officeDocument/2006/relationships/theme" Target="theme/theme1.xml"></Relationship><Relationship Id="rId51" Type="http://schemas.openxmlformats.org/officeDocument/2006/relationships/slideMaster" Target="slideMasters/slideMaster2.xml"></Relationship><Relationship Id="rId53" Type="http://schemas.openxmlformats.org/officeDocument/2006/relationships/notesMaster" Target="notesMasters/notesMaster1.xml"></Relationship><Relationship Id="rId55" Type="http://schemas.openxmlformats.org/officeDocument/2006/relationships/slide" Target="slides/slide1.xml"></Relationship><Relationship Id="rId56" Type="http://schemas.openxmlformats.org/officeDocument/2006/relationships/slide" Target="slides/slide2.xml"></Relationship><Relationship Id="rId57" Type="http://schemas.openxmlformats.org/officeDocument/2006/relationships/slide" Target="slides/slide3.xml"></Relationship><Relationship Id="rId58" Type="http://schemas.openxmlformats.org/officeDocument/2006/relationships/slide" Target="slides/slide4.xml"></Relationship><Relationship Id="rId59" Type="http://schemas.openxmlformats.org/officeDocument/2006/relationships/slide" Target="slides/slide5.xml"></Relationship><Relationship Id="rId60" Type="http://schemas.openxmlformats.org/officeDocument/2006/relationships/slide" Target="slides/slide6.xml"></Relationship><Relationship Id="rId61" Type="http://schemas.openxmlformats.org/officeDocument/2006/relationships/slide" Target="slides/slide7.xml"></Relationship><Relationship Id="rId62" Type="http://schemas.openxmlformats.org/officeDocument/2006/relationships/slide" Target="slides/slide8.xml"></Relationship><Relationship Id="rId63" Type="http://schemas.openxmlformats.org/officeDocument/2006/relationships/slide" Target="slides/slide9.xml"></Relationship><Relationship Id="rId64" Type="http://schemas.openxmlformats.org/officeDocument/2006/relationships/slide" Target="slides/slide10.xml"></Relationship><Relationship Id="rId65" Type="http://schemas.openxmlformats.org/officeDocument/2006/relationships/slide" Target="slides/slide11.xml"></Relationship><Relationship Id="rId66" Type="http://schemas.openxmlformats.org/officeDocument/2006/relationships/slide" Target="slides/slide12.xml"></Relationship><Relationship Id="rId67" Type="http://schemas.openxmlformats.org/officeDocument/2006/relationships/slide" Target="slides/slide13.xml"></Relationship><Relationship Id="rId68" Type="http://schemas.openxmlformats.org/officeDocument/2006/relationships/slide" Target="slides/slide14.xml"></Relationship><Relationship Id="rId69" Type="http://schemas.openxmlformats.org/officeDocument/2006/relationships/slide" Target="slides/slide15.xml"></Relationship><Relationship Id="rId70" Type="http://schemas.openxmlformats.org/officeDocument/2006/relationships/slide" Target="slides/slide16.xml"></Relationship><Relationship Id="rId71" Type="http://schemas.openxmlformats.org/officeDocument/2006/relationships/slide" Target="slides/slide17.xml"></Relationship><Relationship Id="rId72" Type="http://schemas.openxmlformats.org/officeDocument/2006/relationships/slide" Target="slides/slide18.xml"></Relationship><Relationship Id="rId9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slide" Target="../slides/slide10.xml"></Relationship><Relationship Id="rId2" Type="http://schemas.openxmlformats.org/officeDocument/2006/relationships/notesMaster" Target="../notesMasters/notesMaster1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slide" Target="../slides/slide11.xml"></Relationship><Relationship Id="rId2" Type="http://schemas.openxmlformats.org/officeDocument/2006/relationships/notesMaster" Target="../notesMasters/notesMaster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slide" Target="../slides/slide12.xml"></Relationship><Relationship Id="rId2" Type="http://schemas.openxmlformats.org/officeDocument/2006/relationships/notesMaster" Target="../notesMasters/notesMaster1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slide" Target="../slides/slide13.xml"></Relationship><Relationship Id="rId2" Type="http://schemas.openxmlformats.org/officeDocument/2006/relationships/notesMaster" Target="../notesMasters/notesMaster1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slide" Target="../slides/slide14.xml"></Relationship><Relationship Id="rId2" Type="http://schemas.openxmlformats.org/officeDocument/2006/relationships/notesMaster" Target="../notesMasters/notesMaster1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slide" Target="../slides/slide15.xml"></Relationship><Relationship Id="rId2" Type="http://schemas.openxmlformats.org/officeDocument/2006/relationships/notesMaster" Target="../notesMasters/notesMaster1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slide" Target="../slides/slide16.xml"></Relationship><Relationship Id="rId2" Type="http://schemas.openxmlformats.org/officeDocument/2006/relationships/notesMaster" Target="../notesMasters/notesMaster1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1" Type="http://schemas.openxmlformats.org/officeDocument/2006/relationships/slide" Target="../slides/slide18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slide" Target="../slides/slide2.xml"></Relationship><Relationship Id="rId2" Type="http://schemas.openxmlformats.org/officeDocument/2006/relationships/notesMaster" Target="../notesMasters/notesMaster1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slide" Target="../slides/slide5.xml"></Relationship><Relationship Id="rId2" Type="http://schemas.openxmlformats.org/officeDocument/2006/relationships/notesMaster" Target="../notesMasters/notesMaster1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slide" Target="../slides/slide6.xml"></Relationship><Relationship Id="rId2" Type="http://schemas.openxmlformats.org/officeDocument/2006/relationships/notesMaster" Target="../notesMasters/notesMaster1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slide" Target="../slides/slide7.xml"></Relationship><Relationship Id="rId2" Type="http://schemas.openxmlformats.org/officeDocument/2006/relationships/notesMaster" Target="../notesMasters/notesMaster1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slide" Target="../slides/slide8.xml"></Relationship><Relationship Id="rId2" Type="http://schemas.openxmlformats.org/officeDocument/2006/relationships/notesMaster" Target="../notesMasters/notesMaster1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slide" Target="../slides/slide9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1e60a7887_0_39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/>
          </a:p>
        </p:txBody>
      </p:sp>
      <p:sp>
        <p:nvSpPr>
          <p:cNvPr id="171" name="Google Shape;171;g71e60a7887_0_39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1c787723f_0_0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/>
          </a:p>
        </p:txBody>
      </p:sp>
      <p:sp>
        <p:nvSpPr>
          <p:cNvPr id="204" name="Google Shape;204;g71c787723f_0_0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1e60a7887_0_39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/>
          </a:p>
        </p:txBody>
      </p:sp>
      <p:sp>
        <p:nvSpPr>
          <p:cNvPr id="171" name="Google Shape;171;g71e60a7887_0_39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1e60a7887_0_39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/>
          </a:p>
        </p:txBody>
      </p:sp>
      <p:sp>
        <p:nvSpPr>
          <p:cNvPr id="171" name="Google Shape;171;g71e60a7887_0_39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1c787723f_0_0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/>
          </a:p>
        </p:txBody>
      </p:sp>
      <p:sp>
        <p:nvSpPr>
          <p:cNvPr id="204" name="Google Shape;204;g71c787723f_0_0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1e60a7887_0_39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/>
          </a:p>
        </p:txBody>
      </p:sp>
      <p:sp>
        <p:nvSpPr>
          <p:cNvPr id="171" name="Google Shape;171;g71e60a7887_0_39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1e60a7887_0_39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/>
          </a:p>
        </p:txBody>
      </p:sp>
      <p:sp>
        <p:nvSpPr>
          <p:cNvPr id="171" name="Google Shape;171;g71e60a7887_0_39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5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g71c787723f_0_17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7" name="Google Shape;2047;g71c787723f_0_17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1c787723f_0_0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/>
          </a:p>
        </p:txBody>
      </p:sp>
      <p:sp>
        <p:nvSpPr>
          <p:cNvPr id="204" name="Google Shape;204;g71c787723f_0_0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1c787723f_0_17053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/>
          </a:p>
        </p:txBody>
      </p:sp>
      <p:sp>
        <p:nvSpPr>
          <p:cNvPr id="305" name="Google Shape;305;g71c787723f_0_17053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03d6efd5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03d6efd5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1c78772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1c78772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1e60a7887_0_39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/>
          </a:p>
        </p:txBody>
      </p:sp>
      <p:sp>
        <p:nvSpPr>
          <p:cNvPr id="171" name="Google Shape;171;g71e60a7887_0_39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1e60a7887_0_39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/>
          </a:p>
        </p:txBody>
      </p:sp>
      <p:sp>
        <p:nvSpPr>
          <p:cNvPr id="171" name="Google Shape;171;g71e60a7887_0_39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1e60a7887_0_39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/>
          </a:p>
        </p:txBody>
      </p:sp>
      <p:sp>
        <p:nvSpPr>
          <p:cNvPr id="171" name="Google Shape;171;g71e60a7887_0_39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1c787723f_0_0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/>
          </a:p>
        </p:txBody>
      </p:sp>
      <p:sp>
        <p:nvSpPr>
          <p:cNvPr id="204" name="Google Shape;204;g71c787723f_0_0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1e60a7887_0_39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/>
          </a:p>
        </p:txBody>
      </p:sp>
      <p:sp>
        <p:nvSpPr>
          <p:cNvPr id="171" name="Google Shape;171;g71e60a7887_0_39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8.jpg"></Relationship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6.jpg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13.jpg"></Relationship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9.jpg"></Relationship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6775" y="-82000"/>
            <a:ext cx="9474200" cy="5289550"/>
          </a:xfrm>
          <a:custGeom>
            <a:rect b="b" l="l" r="r" t="t"/>
            <a:pathLst>
              <a:path extrusionOk="0" h="211582" w="378968">
                <a:moveTo>
                  <a:pt x="0" y="60960"/>
                </a:moveTo>
                <a:lnTo>
                  <a:pt x="50038" y="0"/>
                </a:lnTo>
                <a:lnTo>
                  <a:pt x="1778" y="114554"/>
                </a:lnTo>
                <a:lnTo>
                  <a:pt x="106172" y="762"/>
                </a:lnTo>
                <a:lnTo>
                  <a:pt x="289560" y="211074"/>
                </a:lnTo>
                <a:lnTo>
                  <a:pt x="374650" y="153924"/>
                </a:lnTo>
                <a:lnTo>
                  <a:pt x="322326" y="211582"/>
                </a:lnTo>
                <a:lnTo>
                  <a:pt x="378968" y="19050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2207018"/>
            <a:ext cx="8520600" cy="5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744468"/>
            <a:ext cx="85206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85" y="1457325"/>
            <a:ext cx="8520430" cy="170370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916555" y="3161030"/>
            <a:ext cx="3310255" cy="130111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2" type="title"/>
          </p:nvPr>
        </p:nvSpPr>
        <p:spPr>
          <a:xfrm>
            <a:off x="678180" y="389255"/>
            <a:ext cx="8520430" cy="57277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AND_TWO_COLUMNS_1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789305" y="1184910"/>
            <a:ext cx="7111365" cy="31191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7975" lvl="0" marL="457200" rtl="0">
              <a:spcBef>
                <a:spcPts val="0"/>
              </a:spcBef>
              <a:spcAft>
                <a:spcPts val="0"/>
              </a:spcAft>
              <a:buSzPts val="1250"/>
              <a:buChar char="●"/>
              <a:defRPr sz="1250"/>
            </a:lvl1pPr>
            <a:lvl2pPr indent="-307975" lvl="1" marL="914400" rtl="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2pPr>
            <a:lvl3pPr indent="-307975" lvl="2" marL="1371600" rtl="0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3pPr>
            <a:lvl4pPr indent="-307975" lvl="3" marL="1828800" rtl="0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4pPr>
            <a:lvl5pPr indent="-307975" lvl="4" marL="2286000" rtl="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5pPr>
            <a:lvl6pPr indent="-307975" lvl="5" marL="2743200" rtl="0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6pPr>
            <a:lvl7pPr indent="-307975" lvl="6" marL="3200400" rtl="0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7pPr>
            <a:lvl8pPr indent="-307975" lvl="7" marL="3657600" rtl="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8pPr>
            <a:lvl9pPr indent="-307975" lvl="8" marL="4114800" rtl="0">
              <a:spcBef>
                <a:spcPts val="1600"/>
              </a:spcBef>
              <a:spcAft>
                <a:spcPts val="1600"/>
              </a:spcAft>
              <a:buSzPts val="1250"/>
              <a:buChar char="■"/>
              <a:defRPr sz="1250"/>
            </a:lvl9pPr>
          </a:lstStyle>
          <a:p/>
        </p:txBody>
      </p:sp>
      <p:sp>
        <p:nvSpPr>
          <p:cNvPr id="51" name="Google Shape;51;p13"/>
          <p:cNvSpPr txBox="1"/>
          <p:nvPr>
            <p:ph type="title"/>
          </p:nvPr>
        </p:nvSpPr>
        <p:spPr>
          <a:xfrm>
            <a:off x="678180" y="389255"/>
            <a:ext cx="8520430" cy="57277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/>
          <p:nvPr/>
        </p:nvSpPr>
        <p:spPr>
          <a:xfrm>
            <a:off x="-1815465" y="-379730"/>
            <a:ext cx="11252200" cy="4546600"/>
          </a:xfrm>
          <a:custGeom>
            <a:rect b="b" l="l" r="r" t="t"/>
            <a:pathLst>
              <a:path extrusionOk="0" h="181864" w="450088">
                <a:moveTo>
                  <a:pt x="450088" y="181864"/>
                </a:moveTo>
                <a:lnTo>
                  <a:pt x="0" y="151384"/>
                </a:lnTo>
                <a:lnTo>
                  <a:pt x="244856" y="10160"/>
                </a:lnTo>
                <a:lnTo>
                  <a:pt x="448564" y="168656"/>
                </a:lnTo>
                <a:lnTo>
                  <a:pt x="399796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</p:sp>
      <p:sp>
        <p:nvSpPr>
          <p:cNvPr id="54" name="Google Shape;54;p14"/>
          <p:cNvSpPr txBox="1"/>
          <p:nvPr>
            <p:ph type="title"/>
          </p:nvPr>
        </p:nvSpPr>
        <p:spPr>
          <a:xfrm>
            <a:off x="667385" y="2253615"/>
            <a:ext cx="1793875" cy="63563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667385" y="2802890"/>
            <a:ext cx="1793875" cy="63563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14"/>
          <p:cNvSpPr txBox="1"/>
          <p:nvPr>
            <p:ph hasCustomPrompt="1" idx="2" type="title"/>
          </p:nvPr>
        </p:nvSpPr>
        <p:spPr>
          <a:xfrm>
            <a:off x="667385" y="1590675"/>
            <a:ext cx="1793875" cy="56959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4"/>
          <p:cNvSpPr txBox="1"/>
          <p:nvPr>
            <p:ph idx="3" type="title"/>
          </p:nvPr>
        </p:nvSpPr>
        <p:spPr>
          <a:xfrm>
            <a:off x="2672715" y="2253615"/>
            <a:ext cx="1793875" cy="63563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Google Shape;58;p14"/>
          <p:cNvSpPr txBox="1"/>
          <p:nvPr>
            <p:ph idx="4" type="subTitle"/>
          </p:nvPr>
        </p:nvSpPr>
        <p:spPr>
          <a:xfrm>
            <a:off x="2672715" y="2802890"/>
            <a:ext cx="1793875" cy="63563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14"/>
          <p:cNvSpPr txBox="1"/>
          <p:nvPr>
            <p:ph hasCustomPrompt="1" idx="5" type="title"/>
          </p:nvPr>
        </p:nvSpPr>
        <p:spPr>
          <a:xfrm>
            <a:off x="2672715" y="1590675"/>
            <a:ext cx="1793875" cy="56959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4"/>
          <p:cNvSpPr txBox="1"/>
          <p:nvPr>
            <p:ph idx="6" type="title"/>
          </p:nvPr>
        </p:nvSpPr>
        <p:spPr>
          <a:xfrm>
            <a:off x="4677410" y="2253615"/>
            <a:ext cx="1793875" cy="63563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1" name="Google Shape;61;p14"/>
          <p:cNvSpPr txBox="1"/>
          <p:nvPr>
            <p:ph idx="7" type="subTitle"/>
          </p:nvPr>
        </p:nvSpPr>
        <p:spPr>
          <a:xfrm>
            <a:off x="4677410" y="2802890"/>
            <a:ext cx="1793875" cy="63563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" name="Google Shape;62;p14"/>
          <p:cNvSpPr txBox="1"/>
          <p:nvPr>
            <p:ph hasCustomPrompt="1" idx="8" type="title"/>
          </p:nvPr>
        </p:nvSpPr>
        <p:spPr>
          <a:xfrm>
            <a:off x="4677410" y="1590675"/>
            <a:ext cx="1793875" cy="56959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4"/>
          <p:cNvSpPr txBox="1"/>
          <p:nvPr>
            <p:ph idx="9" type="title"/>
          </p:nvPr>
        </p:nvSpPr>
        <p:spPr>
          <a:xfrm>
            <a:off x="6682740" y="2253615"/>
            <a:ext cx="1793875" cy="63563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4"/>
          <p:cNvSpPr txBox="1"/>
          <p:nvPr>
            <p:ph idx="13" type="subTitle"/>
          </p:nvPr>
        </p:nvSpPr>
        <p:spPr>
          <a:xfrm>
            <a:off x="6682740" y="2802890"/>
            <a:ext cx="1793875" cy="63563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4"/>
          <p:cNvSpPr txBox="1"/>
          <p:nvPr>
            <p:ph hasCustomPrompt="1" idx="14" type="title"/>
          </p:nvPr>
        </p:nvSpPr>
        <p:spPr>
          <a:xfrm>
            <a:off x="6682740" y="1590675"/>
            <a:ext cx="1793875" cy="56959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SECTION_TITLE_AND_DESCRIPTION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88350" y="-150200"/>
            <a:ext cx="9347200" cy="4417400"/>
          </a:xfrm>
          <a:custGeom>
            <a:rect b="b" l="l" r="r" t="t"/>
            <a:pathLst>
              <a:path extrusionOk="0" h="176696" w="373888">
                <a:moveTo>
                  <a:pt x="0" y="53716"/>
                </a:moveTo>
                <a:lnTo>
                  <a:pt x="155846" y="0"/>
                </a:lnTo>
                <a:lnTo>
                  <a:pt x="0" y="176696"/>
                </a:lnTo>
                <a:lnTo>
                  <a:pt x="373888" y="5301"/>
                </a:lnTo>
                <a:lnTo>
                  <a:pt x="372828" y="153372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29000"/>
              </a:srgbClr>
            </a:outerShdw>
          </a:effectLst>
        </p:spPr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1599308" y="1644300"/>
            <a:ext cx="20877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1599308" y="2269675"/>
            <a:ext cx="20877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15"/>
          <p:cNvSpPr txBox="1"/>
          <p:nvPr>
            <p:ph idx="2" type="title"/>
          </p:nvPr>
        </p:nvSpPr>
        <p:spPr>
          <a:xfrm>
            <a:off x="5456992" y="1644300"/>
            <a:ext cx="20877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15"/>
          <p:cNvSpPr txBox="1"/>
          <p:nvPr>
            <p:ph idx="3" type="subTitle"/>
          </p:nvPr>
        </p:nvSpPr>
        <p:spPr>
          <a:xfrm>
            <a:off x="5456983" y="2269675"/>
            <a:ext cx="20877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5298575" y="2420950"/>
            <a:ext cx="2941800" cy="36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4388675" y="585550"/>
            <a:ext cx="3851700" cy="15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5" name="Google Shape;75;p16"/>
          <p:cNvSpPr/>
          <p:nvPr/>
        </p:nvSpPr>
        <p:spPr>
          <a:xfrm>
            <a:off x="0" y="385825"/>
            <a:ext cx="9537525" cy="3148325"/>
          </a:xfrm>
          <a:custGeom>
            <a:rect b="b" l="l" r="r" t="t"/>
            <a:pathLst>
              <a:path extrusionOk="0" h="125933" w="381501">
                <a:moveTo>
                  <a:pt x="381501" y="66670"/>
                </a:moveTo>
                <a:lnTo>
                  <a:pt x="303719" y="125933"/>
                </a:lnTo>
                <a:lnTo>
                  <a:pt x="14198" y="0"/>
                </a:lnTo>
                <a:lnTo>
                  <a:pt x="0" y="9877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36000"/>
              </a:srgbClr>
            </a:outerShdw>
          </a:effectLst>
        </p:spPr>
      </p:sp>
      <p:sp>
        <p:nvSpPr>
          <p:cNvPr id="76" name="Google Shape;76;p16"/>
          <p:cNvSpPr/>
          <p:nvPr/>
        </p:nvSpPr>
        <p:spPr>
          <a:xfrm>
            <a:off x="-15425" y="-77175"/>
            <a:ext cx="4660725" cy="1743925"/>
          </a:xfrm>
          <a:custGeom>
            <a:rect b="b" l="l" r="r" t="t"/>
            <a:pathLst>
              <a:path extrusionOk="0" h="69757" w="186429">
                <a:moveTo>
                  <a:pt x="0" y="69757"/>
                </a:moveTo>
                <a:lnTo>
                  <a:pt x="186429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38000"/>
              </a:srgbClr>
            </a:outerShdw>
          </a:effectLst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s">
  <p:cSld name="BIG_NUMB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hasCustomPrompt="1" type="title"/>
          </p:nvPr>
        </p:nvSpPr>
        <p:spPr>
          <a:xfrm>
            <a:off x="944500" y="3207700"/>
            <a:ext cx="2073600" cy="8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944500" y="3925100"/>
            <a:ext cx="2073600" cy="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" name="Google Shape;80;p17"/>
          <p:cNvSpPr txBox="1"/>
          <p:nvPr>
            <p:ph hasCustomPrompt="1" idx="2" type="title"/>
          </p:nvPr>
        </p:nvSpPr>
        <p:spPr>
          <a:xfrm>
            <a:off x="3535200" y="3207700"/>
            <a:ext cx="2073600" cy="8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17"/>
          <p:cNvSpPr txBox="1"/>
          <p:nvPr>
            <p:ph idx="3" type="subTitle"/>
          </p:nvPr>
        </p:nvSpPr>
        <p:spPr>
          <a:xfrm>
            <a:off x="3535200" y="3925100"/>
            <a:ext cx="2073600" cy="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2" name="Google Shape;82;p17"/>
          <p:cNvSpPr txBox="1"/>
          <p:nvPr>
            <p:ph hasCustomPrompt="1" idx="4" type="title"/>
          </p:nvPr>
        </p:nvSpPr>
        <p:spPr>
          <a:xfrm>
            <a:off x="6125900" y="3207700"/>
            <a:ext cx="2073600" cy="8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" name="Google Shape;83;p17"/>
          <p:cNvSpPr txBox="1"/>
          <p:nvPr>
            <p:ph idx="5" type="subTitle"/>
          </p:nvPr>
        </p:nvSpPr>
        <p:spPr>
          <a:xfrm>
            <a:off x="6125900" y="3925100"/>
            <a:ext cx="2073600" cy="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17"/>
          <p:cNvSpPr txBox="1"/>
          <p:nvPr>
            <p:ph idx="6"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ONE_COLUMN_TEX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677950" y="1390675"/>
            <a:ext cx="2891400" cy="16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7" name="Google Shape;87;p18"/>
          <p:cNvSpPr txBox="1"/>
          <p:nvPr>
            <p:ph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SECTION_TITLE_AND_DESCRIPTION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/>
          <p:nvPr/>
        </p:nvSpPr>
        <p:spPr>
          <a:xfrm>
            <a:off x="5332075" y="-46300"/>
            <a:ext cx="4027975" cy="4220900"/>
          </a:xfrm>
          <a:custGeom>
            <a:rect b="b" l="l" r="r" t="t"/>
            <a:pathLst>
              <a:path extrusionOk="0" h="168836" w="161119">
                <a:moveTo>
                  <a:pt x="0" y="0"/>
                </a:moveTo>
                <a:lnTo>
                  <a:pt x="158033" y="89202"/>
                </a:lnTo>
                <a:lnTo>
                  <a:pt x="140131" y="136118"/>
                </a:lnTo>
                <a:lnTo>
                  <a:pt x="161119" y="168836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21000"/>
              </a:srgbClr>
            </a:outerShdw>
          </a:effectLst>
        </p:spPr>
      </p:sp>
      <p:sp>
        <p:nvSpPr>
          <p:cNvPr id="90" name="Google Shape;90;p19"/>
          <p:cNvSpPr/>
          <p:nvPr/>
        </p:nvSpPr>
        <p:spPr>
          <a:xfrm>
            <a:off x="6875350" y="-100325"/>
            <a:ext cx="2446125" cy="1504725"/>
          </a:xfrm>
          <a:custGeom>
            <a:rect b="b" l="l" r="r" t="t"/>
            <a:pathLst>
              <a:path extrusionOk="0" h="60189" w="97845">
                <a:moveTo>
                  <a:pt x="0" y="0"/>
                </a:moveTo>
                <a:lnTo>
                  <a:pt x="97536" y="56794"/>
                </a:lnTo>
                <a:lnTo>
                  <a:pt x="97845" y="6018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21000"/>
              </a:srgbClr>
            </a:outerShdw>
          </a:effectLst>
        </p:spPr>
      </p:sp>
      <p:sp>
        <p:nvSpPr>
          <p:cNvPr id="91" name="Google Shape;91;p19"/>
          <p:cNvSpPr txBox="1"/>
          <p:nvPr>
            <p:ph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19"/>
          <p:cNvSpPr txBox="1"/>
          <p:nvPr>
            <p:ph idx="2" type="title"/>
          </p:nvPr>
        </p:nvSpPr>
        <p:spPr>
          <a:xfrm>
            <a:off x="1114173" y="1579200"/>
            <a:ext cx="21855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1114173" y="1896372"/>
            <a:ext cx="21855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" name="Google Shape;94;p19"/>
          <p:cNvSpPr txBox="1"/>
          <p:nvPr>
            <p:ph idx="3" type="title"/>
          </p:nvPr>
        </p:nvSpPr>
        <p:spPr>
          <a:xfrm>
            <a:off x="1114173" y="2987377"/>
            <a:ext cx="21855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5" name="Google Shape;95;p19"/>
          <p:cNvSpPr txBox="1"/>
          <p:nvPr>
            <p:ph idx="4" type="subTitle"/>
          </p:nvPr>
        </p:nvSpPr>
        <p:spPr>
          <a:xfrm>
            <a:off x="1114173" y="3297799"/>
            <a:ext cx="21855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" name="Google Shape;96;p19"/>
          <p:cNvSpPr txBox="1"/>
          <p:nvPr>
            <p:ph idx="5" type="title"/>
          </p:nvPr>
        </p:nvSpPr>
        <p:spPr>
          <a:xfrm>
            <a:off x="5844348" y="1579200"/>
            <a:ext cx="21855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7" name="Google Shape;97;p19"/>
          <p:cNvSpPr txBox="1"/>
          <p:nvPr>
            <p:ph idx="6" type="subTitle"/>
          </p:nvPr>
        </p:nvSpPr>
        <p:spPr>
          <a:xfrm>
            <a:off x="5844348" y="1896372"/>
            <a:ext cx="21855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Google Shape;98;p19"/>
          <p:cNvSpPr txBox="1"/>
          <p:nvPr>
            <p:ph idx="7" type="title"/>
          </p:nvPr>
        </p:nvSpPr>
        <p:spPr>
          <a:xfrm>
            <a:off x="5844348" y="2987377"/>
            <a:ext cx="21855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9" name="Google Shape;99;p19"/>
          <p:cNvSpPr txBox="1"/>
          <p:nvPr>
            <p:ph idx="8" type="subTitle"/>
          </p:nvPr>
        </p:nvSpPr>
        <p:spPr>
          <a:xfrm>
            <a:off x="5844348" y="3297799"/>
            <a:ext cx="21855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1">
  <p:cSld name="SECTION_TITLE_AND_DESCRIPTION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20"/>
          <p:cNvSpPr txBox="1"/>
          <p:nvPr>
            <p:ph idx="2" type="title"/>
          </p:nvPr>
        </p:nvSpPr>
        <p:spPr>
          <a:xfrm>
            <a:off x="751460" y="3395875"/>
            <a:ext cx="1650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751460" y="3713049"/>
            <a:ext cx="1650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" name="Google Shape;104;p20"/>
          <p:cNvSpPr txBox="1"/>
          <p:nvPr>
            <p:ph idx="3" type="title"/>
          </p:nvPr>
        </p:nvSpPr>
        <p:spPr>
          <a:xfrm>
            <a:off x="2748387" y="3395875"/>
            <a:ext cx="1650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5" name="Google Shape;105;p20"/>
          <p:cNvSpPr txBox="1"/>
          <p:nvPr>
            <p:ph idx="4" type="subTitle"/>
          </p:nvPr>
        </p:nvSpPr>
        <p:spPr>
          <a:xfrm>
            <a:off x="2748387" y="3713049"/>
            <a:ext cx="1650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6" name="Google Shape;106;p20"/>
          <p:cNvSpPr txBox="1"/>
          <p:nvPr>
            <p:ph idx="5" type="title"/>
          </p:nvPr>
        </p:nvSpPr>
        <p:spPr>
          <a:xfrm>
            <a:off x="4745313" y="3395875"/>
            <a:ext cx="1650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7" name="Google Shape;107;p20"/>
          <p:cNvSpPr txBox="1"/>
          <p:nvPr>
            <p:ph idx="6" type="subTitle"/>
          </p:nvPr>
        </p:nvSpPr>
        <p:spPr>
          <a:xfrm>
            <a:off x="4745313" y="3713049"/>
            <a:ext cx="1650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20"/>
          <p:cNvSpPr txBox="1"/>
          <p:nvPr>
            <p:ph idx="7" type="title"/>
          </p:nvPr>
        </p:nvSpPr>
        <p:spPr>
          <a:xfrm>
            <a:off x="6742240" y="3395875"/>
            <a:ext cx="1650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9" name="Google Shape;109;p20"/>
          <p:cNvSpPr txBox="1"/>
          <p:nvPr>
            <p:ph idx="8" type="subTitle"/>
          </p:nvPr>
        </p:nvSpPr>
        <p:spPr>
          <a:xfrm>
            <a:off x="6742240" y="3713049"/>
            <a:ext cx="1650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191770" y="-75565"/>
            <a:ext cx="9846310" cy="5262245"/>
          </a:xfrm>
          <a:custGeom>
            <a:rect b="b" l="l" r="r" t="t"/>
            <a:pathLst>
              <a:path extrusionOk="0" h="210488" w="393845">
                <a:moveTo>
                  <a:pt x="331671" y="1130"/>
                </a:moveTo>
                <a:lnTo>
                  <a:pt x="393845" y="91566"/>
                </a:lnTo>
                <a:lnTo>
                  <a:pt x="155775" y="678"/>
                </a:lnTo>
                <a:lnTo>
                  <a:pt x="80035" y="210488"/>
                </a:lnTo>
                <a:lnTo>
                  <a:pt x="0" y="122766"/>
                </a:lnTo>
                <a:lnTo>
                  <a:pt x="36400" y="0"/>
                </a:lnTo>
                <a:lnTo>
                  <a:pt x="30748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28000"/>
              </a:srgbClr>
            </a:outerShdw>
          </a:effectLst>
        </p:spPr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952500" y="2192020"/>
            <a:ext cx="3644900" cy="84201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952500" y="1400175"/>
            <a:ext cx="3644900" cy="75628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952500" y="2992755"/>
            <a:ext cx="2446020" cy="84201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SECTION_TITLE_AND_DESCRIPTION_1_1_2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6875350" y="-100325"/>
            <a:ext cx="2446125" cy="1504725"/>
          </a:xfrm>
          <a:custGeom>
            <a:rect b="b" l="l" r="r" t="t"/>
            <a:pathLst>
              <a:path extrusionOk="0" h="60189" w="97845">
                <a:moveTo>
                  <a:pt x="0" y="0"/>
                </a:moveTo>
                <a:lnTo>
                  <a:pt x="97536" y="56794"/>
                </a:lnTo>
                <a:lnTo>
                  <a:pt x="97845" y="6018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21000"/>
              </a:srgbClr>
            </a:outerShdw>
          </a:effectLst>
        </p:spPr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ONE_COLUMN_TEXT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4610400" y="-392500"/>
            <a:ext cx="5156200" cy="3949700"/>
          </a:xfrm>
          <a:custGeom>
            <a:rect b="b" l="l" r="r" t="t"/>
            <a:pathLst>
              <a:path extrusionOk="0" h="157988" w="206248">
                <a:moveTo>
                  <a:pt x="0" y="8636"/>
                </a:moveTo>
                <a:lnTo>
                  <a:pt x="197104" y="157988"/>
                </a:lnTo>
                <a:lnTo>
                  <a:pt x="206248" y="134620"/>
                </a:lnTo>
                <a:lnTo>
                  <a:pt x="76708" y="0"/>
                </a:lnTo>
                <a:lnTo>
                  <a:pt x="188468" y="3810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</p:sp>
      <p:sp>
        <p:nvSpPr>
          <p:cNvPr id="115" name="Google Shape;115;p22"/>
          <p:cNvSpPr txBox="1"/>
          <p:nvPr>
            <p:ph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ONE_COLUMN_TEXT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" name="Google Shape;118;p23"/>
          <p:cNvSpPr txBox="1"/>
          <p:nvPr>
            <p:ph idx="2" type="title"/>
          </p:nvPr>
        </p:nvSpPr>
        <p:spPr>
          <a:xfrm>
            <a:off x="1225013" y="2105975"/>
            <a:ext cx="17745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1225013" y="2507375"/>
            <a:ext cx="17745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0" name="Google Shape;120;p23"/>
          <p:cNvSpPr txBox="1"/>
          <p:nvPr>
            <p:ph idx="3" type="title"/>
          </p:nvPr>
        </p:nvSpPr>
        <p:spPr>
          <a:xfrm>
            <a:off x="3684751" y="2105975"/>
            <a:ext cx="17745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1" name="Google Shape;121;p23"/>
          <p:cNvSpPr txBox="1"/>
          <p:nvPr>
            <p:ph idx="4" type="subTitle"/>
          </p:nvPr>
        </p:nvSpPr>
        <p:spPr>
          <a:xfrm>
            <a:off x="3684751" y="2507375"/>
            <a:ext cx="17745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Google Shape;122;p23"/>
          <p:cNvSpPr txBox="1"/>
          <p:nvPr>
            <p:ph idx="5" type="title"/>
          </p:nvPr>
        </p:nvSpPr>
        <p:spPr>
          <a:xfrm>
            <a:off x="6144489" y="2105975"/>
            <a:ext cx="17745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3" name="Google Shape;123;p23"/>
          <p:cNvSpPr txBox="1"/>
          <p:nvPr>
            <p:ph idx="6" type="subTitle"/>
          </p:nvPr>
        </p:nvSpPr>
        <p:spPr>
          <a:xfrm>
            <a:off x="6144489" y="2507375"/>
            <a:ext cx="17745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4" name="Google Shape;124;p23"/>
          <p:cNvSpPr/>
          <p:nvPr/>
        </p:nvSpPr>
        <p:spPr>
          <a:xfrm>
            <a:off x="7469525" y="-157700"/>
            <a:ext cx="1867375" cy="5393800"/>
          </a:xfrm>
          <a:custGeom>
            <a:rect b="b" l="l" r="r" t="t"/>
            <a:pathLst>
              <a:path extrusionOk="0" h="215752" w="74695">
                <a:moveTo>
                  <a:pt x="0" y="0"/>
                </a:moveTo>
                <a:lnTo>
                  <a:pt x="74695" y="61114"/>
                </a:lnTo>
                <a:lnTo>
                  <a:pt x="309" y="215752"/>
                </a:lnTo>
                <a:lnTo>
                  <a:pt x="72226" y="181799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SECTION_TITLE_AND_DESCRIPTION_1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" name="Google Shape;127;p24"/>
          <p:cNvSpPr txBox="1"/>
          <p:nvPr>
            <p:ph idx="2" type="title"/>
          </p:nvPr>
        </p:nvSpPr>
        <p:spPr>
          <a:xfrm>
            <a:off x="928625" y="1567050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4"/>
          <p:cNvSpPr txBox="1"/>
          <p:nvPr>
            <p:ph idx="1" type="subTitle"/>
          </p:nvPr>
        </p:nvSpPr>
        <p:spPr>
          <a:xfrm>
            <a:off x="928625" y="1884223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4"/>
          <p:cNvSpPr txBox="1"/>
          <p:nvPr>
            <p:ph idx="3" type="title"/>
          </p:nvPr>
        </p:nvSpPr>
        <p:spPr>
          <a:xfrm>
            <a:off x="3560850" y="1567050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0" name="Google Shape;130;p24"/>
          <p:cNvSpPr txBox="1"/>
          <p:nvPr>
            <p:ph idx="4" type="subTitle"/>
          </p:nvPr>
        </p:nvSpPr>
        <p:spPr>
          <a:xfrm>
            <a:off x="3560850" y="1884223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1" name="Google Shape;131;p24"/>
          <p:cNvSpPr txBox="1"/>
          <p:nvPr>
            <p:ph idx="5" type="title"/>
          </p:nvPr>
        </p:nvSpPr>
        <p:spPr>
          <a:xfrm>
            <a:off x="6193075" y="1567050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" name="Google Shape;132;p24"/>
          <p:cNvSpPr txBox="1"/>
          <p:nvPr>
            <p:ph idx="6" type="subTitle"/>
          </p:nvPr>
        </p:nvSpPr>
        <p:spPr>
          <a:xfrm>
            <a:off x="6193075" y="1884223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24"/>
          <p:cNvSpPr txBox="1"/>
          <p:nvPr>
            <p:ph idx="7" type="title"/>
          </p:nvPr>
        </p:nvSpPr>
        <p:spPr>
          <a:xfrm>
            <a:off x="928625" y="3097675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4" name="Google Shape;134;p24"/>
          <p:cNvSpPr txBox="1"/>
          <p:nvPr>
            <p:ph idx="8" type="subTitle"/>
          </p:nvPr>
        </p:nvSpPr>
        <p:spPr>
          <a:xfrm>
            <a:off x="928625" y="3414848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5" name="Google Shape;135;p24"/>
          <p:cNvSpPr txBox="1"/>
          <p:nvPr>
            <p:ph idx="9" type="title"/>
          </p:nvPr>
        </p:nvSpPr>
        <p:spPr>
          <a:xfrm>
            <a:off x="3560850" y="3097675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6" name="Google Shape;136;p24"/>
          <p:cNvSpPr txBox="1"/>
          <p:nvPr>
            <p:ph idx="13" type="subTitle"/>
          </p:nvPr>
        </p:nvSpPr>
        <p:spPr>
          <a:xfrm>
            <a:off x="3560850" y="3414848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7" name="Google Shape;137;p24"/>
          <p:cNvSpPr txBox="1"/>
          <p:nvPr>
            <p:ph idx="14" type="title"/>
          </p:nvPr>
        </p:nvSpPr>
        <p:spPr>
          <a:xfrm>
            <a:off x="6193075" y="3097675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8" name="Google Shape;138;p24"/>
          <p:cNvSpPr txBox="1"/>
          <p:nvPr>
            <p:ph idx="15" type="subTitle"/>
          </p:nvPr>
        </p:nvSpPr>
        <p:spPr>
          <a:xfrm>
            <a:off x="6193075" y="3414848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9" name="Google Shape;139;p24"/>
          <p:cNvSpPr/>
          <p:nvPr/>
        </p:nvSpPr>
        <p:spPr>
          <a:xfrm>
            <a:off x="0" y="360975"/>
            <a:ext cx="9406350" cy="4421550"/>
          </a:xfrm>
          <a:custGeom>
            <a:rect b="b" l="l" r="r" t="t"/>
            <a:pathLst>
              <a:path extrusionOk="0" h="176862" w="376254">
                <a:moveTo>
                  <a:pt x="0" y="129946"/>
                </a:moveTo>
                <a:lnTo>
                  <a:pt x="292608" y="0"/>
                </a:lnTo>
                <a:lnTo>
                  <a:pt x="373168" y="176862"/>
                </a:lnTo>
                <a:lnTo>
                  <a:pt x="376254" y="176244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BIG_NUMB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2" name="Google Shape;142;p25"/>
          <p:cNvSpPr txBox="1"/>
          <p:nvPr>
            <p:ph idx="2" type="title"/>
          </p:nvPr>
        </p:nvSpPr>
        <p:spPr>
          <a:xfrm>
            <a:off x="1822014" y="3487325"/>
            <a:ext cx="2087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3" name="Google Shape;143;p25"/>
          <p:cNvSpPr txBox="1"/>
          <p:nvPr>
            <p:ph idx="1" type="subTitle"/>
          </p:nvPr>
        </p:nvSpPr>
        <p:spPr>
          <a:xfrm>
            <a:off x="1609913" y="2344025"/>
            <a:ext cx="25119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4" name="Google Shape;144;p25"/>
          <p:cNvSpPr txBox="1"/>
          <p:nvPr>
            <p:ph idx="3" type="title"/>
          </p:nvPr>
        </p:nvSpPr>
        <p:spPr>
          <a:xfrm>
            <a:off x="5234289" y="3487325"/>
            <a:ext cx="2087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5" name="Google Shape;145;p25"/>
          <p:cNvSpPr txBox="1"/>
          <p:nvPr>
            <p:ph idx="4" type="subTitle"/>
          </p:nvPr>
        </p:nvSpPr>
        <p:spPr>
          <a:xfrm>
            <a:off x="5022188" y="2344025"/>
            <a:ext cx="25119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6" name="Google Shape;146;p25"/>
          <p:cNvSpPr/>
          <p:nvPr/>
        </p:nvSpPr>
        <p:spPr>
          <a:xfrm>
            <a:off x="-22850" y="972725"/>
            <a:ext cx="9406350" cy="4398375"/>
          </a:xfrm>
          <a:custGeom>
            <a:rect b="b" l="l" r="r" t="t"/>
            <a:pathLst>
              <a:path extrusionOk="0" h="175935" w="376254">
                <a:moveTo>
                  <a:pt x="0" y="0"/>
                </a:moveTo>
                <a:lnTo>
                  <a:pt x="103092" y="170379"/>
                </a:lnTo>
                <a:lnTo>
                  <a:pt x="376254" y="108031"/>
                </a:lnTo>
                <a:lnTo>
                  <a:pt x="320696" y="175935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SECTION_TITLE_AND_DESCRIPTION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9" name="Google Shape;149;p26"/>
          <p:cNvSpPr/>
          <p:nvPr/>
        </p:nvSpPr>
        <p:spPr>
          <a:xfrm>
            <a:off x="4390950" y="3256800"/>
            <a:ext cx="5116025" cy="2006275"/>
          </a:xfrm>
          <a:custGeom>
            <a:rect b="b" l="l" r="r" t="t"/>
            <a:pathLst>
              <a:path extrusionOk="0" h="80251" w="204641">
                <a:moveTo>
                  <a:pt x="0" y="79016"/>
                </a:moveTo>
                <a:lnTo>
                  <a:pt x="204641" y="0"/>
                </a:lnTo>
                <a:lnTo>
                  <a:pt x="130254" y="80251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SECTION_TITLE_AND_DESCRIPTION_1_1_2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/>
          <p:nvPr/>
        </p:nvSpPr>
        <p:spPr>
          <a:xfrm>
            <a:off x="6875350" y="-100325"/>
            <a:ext cx="2446125" cy="1504725"/>
          </a:xfrm>
          <a:custGeom>
            <a:rect b="b" l="l" r="r" t="t"/>
            <a:pathLst>
              <a:path extrusionOk="0" h="60189" w="97845">
                <a:moveTo>
                  <a:pt x="0" y="0"/>
                </a:moveTo>
                <a:lnTo>
                  <a:pt x="97536" y="56794"/>
                </a:lnTo>
                <a:lnTo>
                  <a:pt x="97845" y="6018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21000"/>
              </a:srgbClr>
            </a:outerShdw>
          </a:effectLst>
        </p:spPr>
      </p:sp>
      <p:sp>
        <p:nvSpPr>
          <p:cNvPr id="152" name="Google Shape;152;p27"/>
          <p:cNvSpPr txBox="1"/>
          <p:nvPr>
            <p:ph type="title"/>
          </p:nvPr>
        </p:nvSpPr>
        <p:spPr>
          <a:xfrm>
            <a:off x="5820375" y="1664100"/>
            <a:ext cx="2446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5820375" y="2498100"/>
            <a:ext cx="2446200" cy="16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BIG_NUMBER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idx="1" type="subTitle"/>
          </p:nvPr>
        </p:nvSpPr>
        <p:spPr>
          <a:xfrm>
            <a:off x="677950" y="1259375"/>
            <a:ext cx="3387900" cy="14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6" name="Google Shape;156;p28"/>
          <p:cNvSpPr txBox="1"/>
          <p:nvPr>
            <p:ph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7" name="Google Shape;157;p28"/>
          <p:cNvSpPr/>
          <p:nvPr/>
        </p:nvSpPr>
        <p:spPr>
          <a:xfrm>
            <a:off x="2536100" y="2685825"/>
            <a:ext cx="7118750" cy="2522875"/>
          </a:xfrm>
          <a:custGeom>
            <a:rect b="b" l="l" r="r" t="t"/>
            <a:pathLst>
              <a:path extrusionOk="0" h="100915" w="284750">
                <a:moveTo>
                  <a:pt x="230251" y="100132"/>
                </a:moveTo>
                <a:lnTo>
                  <a:pt x="271191" y="58671"/>
                </a:lnTo>
                <a:lnTo>
                  <a:pt x="0" y="100915"/>
                </a:lnTo>
                <a:lnTo>
                  <a:pt x="284750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22000"/>
              </a:srgbClr>
            </a:outerShdw>
          </a:effectLst>
        </p:spPr>
      </p:sp>
      <p:sp>
        <p:nvSpPr>
          <p:cNvPr id="158" name="Google Shape;158;p28"/>
          <p:cNvSpPr txBox="1"/>
          <p:nvPr/>
        </p:nvSpPr>
        <p:spPr>
          <a:xfrm>
            <a:off x="677950" y="3200550"/>
            <a:ext cx="32088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/>
              </a:rPr>
              <a:t>Slidesgo</a:t>
            </a:r>
            <a:r>
              <a:rPr lang="en" sz="10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4"/>
              </a:rPr>
              <a:t>Flaticon</a:t>
            </a:r>
            <a:r>
              <a:rPr lang="en" sz="10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, and infographics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5"/>
              </a:rPr>
              <a:t>Freepik</a:t>
            </a:r>
            <a:r>
              <a:rPr lang="en" sz="10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. </a:t>
            </a:r>
            <a:endParaRPr sz="10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43642" y="1533475"/>
            <a:ext cx="350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" name="Google Shape;21;p4"/>
          <p:cNvSpPr/>
          <p:nvPr/>
        </p:nvSpPr>
        <p:spPr>
          <a:xfrm>
            <a:off x="3272750" y="-97150"/>
            <a:ext cx="6140900" cy="2477225"/>
          </a:xfrm>
          <a:custGeom>
            <a:rect b="b" l="l" r="r" t="t"/>
            <a:pathLst>
              <a:path extrusionOk="0" h="99089" w="245636">
                <a:moveTo>
                  <a:pt x="244332" y="34681"/>
                </a:moveTo>
                <a:lnTo>
                  <a:pt x="161411" y="261"/>
                </a:lnTo>
                <a:lnTo>
                  <a:pt x="245636" y="99089"/>
                </a:lnTo>
                <a:lnTo>
                  <a:pt x="3390" y="26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43650" y="1533475"/>
            <a:ext cx="3463500" cy="27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686909" y="1533475"/>
            <a:ext cx="3463500" cy="27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6"/>
          <p:cNvSpPr/>
          <p:nvPr/>
        </p:nvSpPr>
        <p:spPr>
          <a:xfrm>
            <a:off x="-231500" y="3179175"/>
            <a:ext cx="1203775" cy="2068025"/>
          </a:xfrm>
          <a:custGeom>
            <a:rect b="b" l="l" r="r" t="t"/>
            <a:pathLst>
              <a:path extrusionOk="0" h="82721" w="48151">
                <a:moveTo>
                  <a:pt x="0" y="32409"/>
                </a:moveTo>
                <a:lnTo>
                  <a:pt x="37348" y="82721"/>
                </a:lnTo>
                <a:lnTo>
                  <a:pt x="48151" y="82103"/>
                </a:lnTo>
                <a:lnTo>
                  <a:pt x="6173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19000"/>
              </a:srgbClr>
            </a:outerShdw>
          </a:effectLst>
        </p:spPr>
      </p:sp>
      <p:sp>
        <p:nvSpPr>
          <p:cNvPr id="29" name="Google Shape;29;p6"/>
          <p:cNvSpPr/>
          <p:nvPr/>
        </p:nvSpPr>
        <p:spPr>
          <a:xfrm>
            <a:off x="7284325" y="-92600"/>
            <a:ext cx="1913700" cy="1134325"/>
          </a:xfrm>
          <a:custGeom>
            <a:rect b="b" l="l" r="r" t="t"/>
            <a:pathLst>
              <a:path extrusionOk="0" h="45373" w="76548">
                <a:moveTo>
                  <a:pt x="0" y="0"/>
                </a:moveTo>
                <a:lnTo>
                  <a:pt x="76548" y="45373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027150" y="1328025"/>
            <a:ext cx="3089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2704950" y="2148525"/>
            <a:ext cx="3734100" cy="16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3" name="Google Shape;33;p7"/>
          <p:cNvSpPr/>
          <p:nvPr/>
        </p:nvSpPr>
        <p:spPr>
          <a:xfrm>
            <a:off x="4610400" y="-392500"/>
            <a:ext cx="5156200" cy="3949700"/>
          </a:xfrm>
          <a:custGeom>
            <a:rect b="b" l="l" r="r" t="t"/>
            <a:pathLst>
              <a:path extrusionOk="0" h="157988" w="206248">
                <a:moveTo>
                  <a:pt x="0" y="8636"/>
                </a:moveTo>
                <a:lnTo>
                  <a:pt x="197104" y="157988"/>
                </a:lnTo>
                <a:lnTo>
                  <a:pt x="206248" y="134620"/>
                </a:lnTo>
                <a:lnTo>
                  <a:pt x="76708" y="0"/>
                </a:lnTo>
                <a:lnTo>
                  <a:pt x="188468" y="3810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4801575" y="-38575"/>
            <a:ext cx="4884671" cy="5239475"/>
          </a:xfrm>
          <a:custGeom>
            <a:rect b="b" l="l" r="r" t="t"/>
            <a:pathLst>
              <a:path extrusionOk="0" h="209579" w="182417">
                <a:moveTo>
                  <a:pt x="0" y="0"/>
                </a:moveTo>
                <a:lnTo>
                  <a:pt x="117908" y="209579"/>
                </a:lnTo>
                <a:lnTo>
                  <a:pt x="182417" y="209579"/>
                </a:lnTo>
                <a:lnTo>
                  <a:pt x="182417" y="0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</p:sp>
      <p:sp>
        <p:nvSpPr>
          <p:cNvPr id="36" name="Google Shape;36;p8"/>
          <p:cNvSpPr txBox="1"/>
          <p:nvPr>
            <p:ph type="title"/>
          </p:nvPr>
        </p:nvSpPr>
        <p:spPr>
          <a:xfrm>
            <a:off x="6185475" y="714750"/>
            <a:ext cx="2247000" cy="21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640350" y="2229350"/>
            <a:ext cx="3229500" cy="3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640350" y="2628605"/>
            <a:ext cx="3837000" cy="22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10"/>
          <p:cNvSpPr/>
          <p:nvPr/>
        </p:nvSpPr>
        <p:spPr>
          <a:xfrm>
            <a:off x="6420100" y="-242575"/>
            <a:ext cx="2959250" cy="2662175"/>
          </a:xfrm>
          <a:custGeom>
            <a:rect b="b" l="l" r="r" t="t"/>
            <a:pathLst>
              <a:path extrusionOk="0" h="106487" w="118370">
                <a:moveTo>
                  <a:pt x="59571" y="4938"/>
                </a:moveTo>
                <a:lnTo>
                  <a:pt x="118370" y="63737"/>
                </a:lnTo>
                <a:lnTo>
                  <a:pt x="0" y="0"/>
                </a:lnTo>
                <a:lnTo>
                  <a:pt x="118216" y="106487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38000"/>
              </a:srgbClr>
            </a:outerShdw>
          </a:effectLst>
        </p:spPr>
      </p:sp>
    </p:spTree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slideLayout" Target="../slideLayouts/slideLayout12.xml"></Relationship><Relationship Id="rId13" Type="http://schemas.openxmlformats.org/officeDocument/2006/relationships/slideLayout" Target="../slideLayouts/slideLayout13.xml"></Relationship><Relationship Id="rId14" Type="http://schemas.openxmlformats.org/officeDocument/2006/relationships/slideLayout" Target="../slideLayouts/slideLayout14.xml"></Relationship><Relationship Id="rId15" Type="http://schemas.openxmlformats.org/officeDocument/2006/relationships/slideLayout" Target="../slideLayouts/slideLayout15.xml"></Relationship><Relationship Id="rId16" Type="http://schemas.openxmlformats.org/officeDocument/2006/relationships/slideLayout" Target="../slideLayouts/slideLayout16.xml"></Relationship><Relationship Id="rId17" Type="http://schemas.openxmlformats.org/officeDocument/2006/relationships/slideLayout" Target="../slideLayouts/slideLayout17.xml"></Relationship><Relationship Id="rId18" Type="http://schemas.openxmlformats.org/officeDocument/2006/relationships/slideLayout" Target="../slideLayouts/slideLayout18.xml"></Relationship><Relationship Id="rId19" Type="http://schemas.openxmlformats.org/officeDocument/2006/relationships/slideLayout" Target="../slideLayouts/slideLayout19.xml"></Relationship><Relationship Id="rId20" Type="http://schemas.openxmlformats.org/officeDocument/2006/relationships/slideLayout" Target="../slideLayouts/slideLayout20.xml"></Relationship><Relationship Id="rId21" Type="http://schemas.openxmlformats.org/officeDocument/2006/relationships/slideLayout" Target="../slideLayouts/slideLayout21.xml"></Relationship><Relationship Id="rId22" Type="http://schemas.openxmlformats.org/officeDocument/2006/relationships/slideLayout" Target="../slideLayouts/slideLayout22.xml"></Relationship><Relationship Id="rId23" Type="http://schemas.openxmlformats.org/officeDocument/2006/relationships/slideLayout" Target="../slideLayouts/slideLayout23.xml"></Relationship><Relationship Id="rId24" Type="http://schemas.openxmlformats.org/officeDocument/2006/relationships/slideLayout" Target="../slideLayouts/slideLayout24.xml"></Relationship><Relationship Id="rId25" Type="http://schemas.openxmlformats.org/officeDocument/2006/relationships/slideLayout" Target="../slideLayouts/slideLayout25.xml"></Relationship><Relationship Id="rId26" Type="http://schemas.openxmlformats.org/officeDocument/2006/relationships/slideLayout" Target="../slideLayouts/slideLayout26.xml"></Relationship><Relationship Id="rId27" Type="http://schemas.openxmlformats.org/officeDocument/2006/relationships/slideLayout" Target="../slideLayouts/slideLayout27.xml"></Relationship><Relationship Id="rId28" Type="http://schemas.openxmlformats.org/officeDocument/2006/relationships/theme" Target="../theme/theme1.xml"></Relationship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85" y="445135"/>
            <a:ext cx="8520430" cy="572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 ExtraBold"/>
              <a:buNone/>
              <a:defRPr sz="28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85" y="1152525"/>
            <a:ext cx="852043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Char char="●"/>
              <a:defRPr sz="18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●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●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170" y="4663440"/>
            <a:ext cx="54864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4618" r:id="rId1"/>
    <p:sldLayoutId id="2147484619" r:id="rId2"/>
    <p:sldLayoutId id="2147484620" r:id="rId3"/>
    <p:sldLayoutId id="2147484621" r:id="rId4"/>
    <p:sldLayoutId id="2147484622" r:id="rId5"/>
    <p:sldLayoutId id="2147484623" r:id="rId6"/>
    <p:sldLayoutId id="2147484624" r:id="rId7"/>
    <p:sldLayoutId id="2147484625" r:id="rId8"/>
    <p:sldLayoutId id="2147484626" r:id="rId9"/>
    <p:sldLayoutId id="2147484627" r:id="rId10"/>
    <p:sldLayoutId id="2147484628" r:id="rId11"/>
    <p:sldLayoutId id="2147484629" r:id="rId12"/>
    <p:sldLayoutId id="2147484630" r:id="rId13"/>
    <p:sldLayoutId id="2147484631" r:id="rId14"/>
    <p:sldLayoutId id="2147484632" r:id="rId15"/>
    <p:sldLayoutId id="2147484633" r:id="rId16"/>
    <p:sldLayoutId id="2147484634" r:id="rId17"/>
    <p:sldLayoutId id="2147484635" r:id="rId18"/>
    <p:sldLayoutId id="2147484636" r:id="rId19"/>
    <p:sldLayoutId id="2147484637" r:id="rId20"/>
    <p:sldLayoutId id="2147484638" r:id="rId21"/>
    <p:sldLayoutId id="2147484639" r:id="rId22"/>
    <p:sldLayoutId id="2147484640" r:id="rId23"/>
    <p:sldLayoutId id="2147484641" r:id="rId24"/>
    <p:sldLayoutId id="2147484642" r:id="rId25"/>
    <p:sldLayoutId id="2147484643" r:id="rId26"/>
    <p:sldLayoutId id="2147484644" r:id="rId27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image19.jpg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image" Target="../media/fImage20148116346239.png"></Relationship><Relationship Id="rId3" Type="http://schemas.openxmlformats.org/officeDocument/2006/relationships/image" Target="../media/fImage7124116382696.png"></Relationship><Relationship Id="rId4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image" Target="../media/fImage19935116629667.png"></Relationship><Relationship Id="rId3" Type="http://schemas.openxmlformats.org/officeDocument/2006/relationships/image" Target="../media/fImage36178116638221.png"></Relationship><Relationship Id="rId4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image" Target="../media/fImage1993511664586.png"></Relationship><Relationship Id="rId3" Type="http://schemas.openxmlformats.org/officeDocument/2006/relationships/image" Target="../media/fImage771911665338.png"></Relationship><Relationship Id="rId4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14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image" Target="../media/fImage26875116762446.png"></Relationship><Relationship Id="rId3" Type="http://schemas.openxmlformats.org/officeDocument/2006/relationships/image" Target="../media/fImage3748611677386.png"></Relationship><Relationship Id="rId4" Type="http://schemas.openxmlformats.org/officeDocument/2006/relationships/notesSlide" Target="../notesSlides/notesSlide15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image" Target="../media/fImage26875116847244.png"></Relationship><Relationship Id="rId3" Type="http://schemas.openxmlformats.org/officeDocument/2006/relationships/image" Target="../media/fImage7348116881232.png"></Relationship><Relationship Id="rId4" Type="http://schemas.openxmlformats.org/officeDocument/2006/relationships/notesSlide" Target="../notesSlides/notesSlide16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notesSlide" Target="../notesSlides/notesSlide17.xml"></Relationship><Relationship Id="rId3" Type="http://schemas.openxmlformats.org/officeDocument/2006/relationships/slideLayout" Target="../slideLayouts/slideLayout10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18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image" Target="../media/image17.jpg"></Relationship><Relationship Id="rId4" Type="http://schemas.openxmlformats.org/officeDocument/2006/relationships/slideLayout" Target="../slideLayouts/slideLayout13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image" Target="../media/fImage4040115726378.png"></Relationship><Relationship Id="rId3" Type="http://schemas.openxmlformats.org/officeDocument/2006/relationships/image" Target="../media/fImage6222115737547.png"></Relationship><Relationship Id="rId4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image" Target="../media/fImage18746116397353.png"></Relationship><Relationship Id="rId3" Type="http://schemas.openxmlformats.org/officeDocument/2006/relationships/image" Target="../media/fImage8973116416400.png"></Relationship><Relationship Id="rId4" Type="http://schemas.openxmlformats.org/officeDocument/2006/relationships/image" Target="../media/fImage6396116428882.png"></Relationship><Relationship Id="rId5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image" Target="../media/fImage33951116141559.png"></Relationship><Relationship Id="rId3" Type="http://schemas.openxmlformats.org/officeDocument/2006/relationships/image" Target="../media/fImage5983116159798.png"></Relationship><Relationship Id="rId4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image" Target="../media/fImage2014811626146.png"></Relationship><Relationship Id="rId3" Type="http://schemas.openxmlformats.org/officeDocument/2006/relationships/image" Target="../media/fImage20951116273146.png"></Relationship><Relationship Id="rId4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ctrTitle"/>
          </p:nvPr>
        </p:nvSpPr>
        <p:spPr>
          <a:xfrm>
            <a:off x="311785" y="2207260"/>
            <a:ext cx="8521065" cy="577215"/>
          </a:xfrm>
          <a:prstGeom prst="rect">
            <a:avLst/>
          </a:prstGeom>
        </p:spPr>
        <p:txBody>
          <a:bodyPr wrap="square" lIns="91440" tIns="91440" rIns="91440" bIns="91440" numCol="1" vert="horz" anchor="b">
            <a:noAutofit/>
          </a:bodyPr>
          <a:lstStyle/>
          <a:p>
            <a:pPr marL="0" indent="0" algn="ctr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/>
              <a:t>JSP Elements</a:t>
            </a:r>
            <a:endParaRPr lang="ko-KR" altLang="en-US"/>
          </a:p>
        </p:txBody>
      </p:sp>
      <p:sp>
        <p:nvSpPr>
          <p:cNvPr id="168" name="Google Shape;168;p31"/>
          <p:cNvSpPr txBox="1"/>
          <p:nvPr>
            <p:ph idx="1" type="subTitle"/>
          </p:nvPr>
        </p:nvSpPr>
        <p:spPr>
          <a:xfrm>
            <a:off x="311785" y="2744470"/>
            <a:ext cx="8521065" cy="479425"/>
          </a:xfrm>
          <a:prstGeom prst="rect">
            <a:avLst/>
          </a:prstGeom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ctr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/>
              <a:t>About Directive, Declaration, Scriptlet and Expression</a:t>
            </a:r>
            <a:endParaRPr lang="ko-KR" altLang="en-US"/>
          </a:p>
          <a:p>
            <a:pPr marL="0" indent="0" algn="ctr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  <a:p>
            <a:pPr marL="0" indent="0" algn="ctr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  <a:p>
            <a:pPr marL="0" indent="0" algn="ctr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  <a:p>
            <a:pPr marL="0" indent="0" algn="ctr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  <a:p>
            <a:pPr marL="0" indent="0" algn="ctr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  <a:p>
            <a:pPr marL="0" indent="0" algn="ctr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  <a:p>
            <a:pPr marL="0" indent="0" algn="ctr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/>
              <a:t>Hyunbae_kim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/>
          </p:cNvSpPr>
          <p:nvPr>
            <p:ph type="title"/>
          </p:nvPr>
        </p:nvSpPr>
        <p:spPr>
          <a:xfrm rot="0">
            <a:off x="678180" y="389255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cap="none" i="0" b="0" strike="noStrike">
                <a:latin typeface="Fira Sans Condensed ExtraBold" charset="0"/>
                <a:ea typeface="Fira Sans Condensed ExtraBold" charset="0"/>
                <a:cs typeface="Fira Sans Condensed ExtraBold" charset="0"/>
              </a:rPr>
              <a:t>DECLARATION  </a:t>
            </a:r>
            <a:r>
              <a:rPr lang="ko-KR" sz="1800" cap="none" i="0" b="0" strike="noStrike">
                <a:latin typeface="Fira Sans Condensed ExtraBold" charset="0"/>
                <a:ea typeface="Fira Sans Condensed ExtraBold" charset="0"/>
                <a:cs typeface="Fira Sans Condensed ExtraBold" charset="0"/>
              </a:rPr>
              <a:t>&lt;%! %&gt;</a:t>
            </a:r>
            <a:endParaRPr lang="ko-KR" altLang="en-US" sz="2400" cap="none" i="0" b="0" strike="noStrike">
              <a:latin typeface="Fira Sans Condensed ExtraBold" charset="0"/>
              <a:ea typeface="Fira Sans Condensed ExtraBold" charset="0"/>
              <a:cs typeface="Fira Sans Condensed ExtraBold" charset="0"/>
            </a:endParaRPr>
          </a:p>
        </p:txBody>
      </p:sp>
      <p:sp>
        <p:nvSpPr>
          <p:cNvPr id="175" name="Rect 0"/>
          <p:cNvSpPr txBox="1">
            <a:spLocks/>
          </p:cNvSpPr>
          <p:nvPr/>
        </p:nvSpPr>
        <p:spPr>
          <a:xfrm rot="0">
            <a:off x="678180" y="4090670"/>
            <a:ext cx="7346315" cy="793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ko-KR" sz="1200" b="1">
                <a:solidFill>
                  <a:schemeClr val="dk1"/>
                </a:solidFill>
                <a:latin typeface="Fira Sans Condensed" charset="0"/>
                <a:ea typeface="Fira Sans Condensed" charset="0"/>
                <a:cs typeface="Fira Sans Condensed" charset="0"/>
              </a:rPr>
              <a:t>선언부는 .java 파일의 메소드에 속하지 않은 클래스 내부에서 사용하는 문법이 적용된다.</a:t>
            </a:r>
            <a:endParaRPr lang="ko-KR" altLang="en-US" sz="1200" b="1">
              <a:solidFill>
                <a:schemeClr val="dk1"/>
              </a:solidFill>
              <a:latin typeface="Fira Sans Condensed" charset="0"/>
              <a:ea typeface="Fira Sans Condensed" charset="0"/>
              <a:cs typeface="Fira Sans Condensed" charset="0"/>
            </a:endParaRPr>
          </a:p>
          <a:p>
            <a:pPr marL="0" indent="0" algn="l" defTabSz="508000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ko-KR" sz="1200" b="1">
                <a:solidFill>
                  <a:schemeClr val="dk1"/>
                </a:solidFill>
                <a:latin typeface="Fira Sans Condensed" charset="0"/>
                <a:ea typeface="Fira Sans Condensed" charset="0"/>
                <a:cs typeface="Fira Sans Condensed" charset="0"/>
              </a:rPr>
              <a:t>변수의 선언과 초기화, 메소드의 정의를 할 수 있다.</a:t>
            </a:r>
            <a:endParaRPr lang="ko-KR" altLang="en-US" sz="1200" b="1">
              <a:solidFill>
                <a:schemeClr val="dk1"/>
              </a:solidFill>
              <a:latin typeface="Fira Sans Condensed" charset="0"/>
              <a:ea typeface="Fira Sans Condensed" charset="0"/>
              <a:cs typeface="Fira Sans Condensed" charset="0"/>
            </a:endParaRPr>
          </a:p>
          <a:p>
            <a:pPr marL="0" indent="0" algn="l" defTabSz="508000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ko-KR" sz="1200" b="1">
                <a:solidFill>
                  <a:schemeClr val="dk1"/>
                </a:solidFill>
                <a:latin typeface="Fira Sans Condensed" charset="0"/>
                <a:ea typeface="Fira Sans Condensed" charset="0"/>
                <a:cs typeface="Fira Sans Condensed" charset="0"/>
              </a:rPr>
              <a:t>선언부도 브라우저에 출력되지 않는다.</a:t>
            </a:r>
            <a:endParaRPr lang="ko-KR" altLang="en-US" sz="1200" b="1">
              <a:solidFill>
                <a:schemeClr val="dk1"/>
              </a:solidFill>
              <a:latin typeface="Fira Sans Condensed" charset="0"/>
              <a:ea typeface="Fira Sans Condensed" charset="0"/>
              <a:cs typeface="Fira Sans Condensed" charset="0"/>
            </a:endParaRPr>
          </a:p>
          <a:p>
            <a:pPr marL="0" indent="0" algn="l" defTabSz="508000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endParaRPr lang="ko-KR" altLang="en-US" sz="1200" b="1">
              <a:solidFill>
                <a:schemeClr val="dk1"/>
              </a:solidFill>
              <a:latin typeface="Fira Sans Condensed" charset="0"/>
              <a:ea typeface="Fira Sans Condensed" charset="0"/>
              <a:cs typeface="Fira Sans Condensed" charset="0"/>
            </a:endParaRPr>
          </a:p>
          <a:p>
            <a:pPr marL="0" indent="0" algn="l" defTabSz="508000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endParaRPr lang="ko-KR" altLang="en-US" sz="1200" b="1">
              <a:solidFill>
                <a:schemeClr val="dk1"/>
              </a:solidFill>
              <a:latin typeface="Fira Sans Condensed" charset="0"/>
              <a:ea typeface="Fira Sans Condensed" charset="0"/>
              <a:cs typeface="Fira Sans Condensed" charset="0"/>
            </a:endParaRPr>
          </a:p>
        </p:txBody>
      </p:sp>
      <p:grpSp>
        <p:nvGrpSpPr>
          <p:cNvPr id="2345" name="Group 5"/>
          <p:cNvGrpSpPr/>
          <p:nvPr/>
        </p:nvGrpSpPr>
        <p:grpSpPr>
          <a:xfrm rot="0">
            <a:off x="4744085" y="2159635"/>
            <a:ext cx="554990" cy="626745"/>
            <a:chOff x="4744085" y="2159635"/>
            <a:chExt cx="554990" cy="626745"/>
          </a:xfrm>
        </p:grpSpPr>
        <p:sp>
          <p:nvSpPr>
            <p:cNvPr id="2346" name="Rect 0"/>
            <p:cNvSpPr>
              <a:spLocks/>
            </p:cNvSpPr>
            <p:nvPr/>
          </p:nvSpPr>
          <p:spPr>
            <a:xfrm rot="108000000">
              <a:off x="4905375" y="2159635"/>
              <a:ext cx="393700" cy="626745"/>
            </a:xfrm>
            <a:custGeom>
              <a:gdLst>
                <a:gd fmla="*/ 1 w 2159" name="TX0"/>
                <a:gd fmla="*/ 1 h 2635" name="TY0"/>
                <a:gd fmla="*/ 866 w 2159" name="TX1"/>
                <a:gd fmla="*/ 1321 h 2635" name="TY1"/>
                <a:gd fmla="*/ 1 w 2159" name="TX2"/>
                <a:gd fmla="*/ 2633 h 2635" name="TY2"/>
                <a:gd fmla="*/ 1292 w 2159" name="TX3"/>
                <a:gd fmla="*/ 2633 h 2635" name="TY3"/>
                <a:gd fmla="*/ 2157 w 2159" name="TX4"/>
                <a:gd fmla="*/ 1321 h 2635" name="TY4"/>
                <a:gd fmla="*/ 1292 w 2159" name="TX5"/>
                <a:gd fmla="*/ 1 h 2635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2159" h="2635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1292" y="2633"/>
                  </a:lnTo>
                  <a:lnTo>
                    <a:pt x="2157" y="1321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algn="l" defTabSz="50800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347" name="Rect 0"/>
            <p:cNvSpPr>
              <a:spLocks/>
            </p:cNvSpPr>
            <p:nvPr/>
          </p:nvSpPr>
          <p:spPr>
            <a:xfrm rot="108000000">
              <a:off x="4744085" y="2159635"/>
              <a:ext cx="248920" cy="626745"/>
            </a:xfrm>
            <a:custGeom>
              <a:gdLst>
                <a:gd fmla="*/ 1 w 1365" name="TX0"/>
                <a:gd fmla="*/ 1 h 2635" name="TY0"/>
                <a:gd fmla="*/ 866 w 1365" name="TX1"/>
                <a:gd fmla="*/ 1321 h 2635" name="TY1"/>
                <a:gd fmla="*/ 1 w 1365" name="TX2"/>
                <a:gd fmla="*/ 2633 h 2635" name="TY2"/>
                <a:gd fmla="*/ 498 w 1365" name="TX3"/>
                <a:gd fmla="*/ 2633 h 2635" name="TY3"/>
                <a:gd fmla="*/ 1364 w 1365" name="TX4"/>
                <a:gd fmla="*/ 1321 h 2635" name="TY4"/>
                <a:gd fmla="*/ 498 w 1365" name="TX5"/>
                <a:gd fmla="*/ 1 h 2635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365" h="2635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498" y="2633"/>
                  </a:lnTo>
                  <a:lnTo>
                    <a:pt x="1364" y="1321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algn="l" defTabSz="50800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</p:grpSp>
      <p:pic>
        <p:nvPicPr>
          <p:cNvPr id="2348" name="Picture " descr="C:/Users/Administrator/AppData/Roaming/PolarisOffice/ETemp/9096_7434456/fImage2014811634623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" b="1119"/>
          <a:stretch>
            <a:fillRect/>
          </a:stretch>
        </p:blipFill>
        <p:spPr>
          <a:xfrm rot="0">
            <a:off x="785495" y="1162685"/>
            <a:ext cx="3708400" cy="2622550"/>
          </a:xfrm>
          <a:prstGeom prst="rect"/>
          <a:noFill/>
        </p:spPr>
      </p:pic>
      <p:pic>
        <p:nvPicPr>
          <p:cNvPr id="2349" name="그림 2348" descr="C:/Users/Administrator/AppData/Roaming/PolarisOffice/ETemp/9096_7434456/fImage712411638269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94350" y="1644015"/>
            <a:ext cx="2888615" cy="16541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/>
          </p:cNvSpPr>
          <p:nvPr>
            <p:ph type="title"/>
          </p:nvPr>
        </p:nvSpPr>
        <p:spPr>
          <a:xfrm rot="0">
            <a:off x="952500" y="2192020"/>
            <a:ext cx="3645535" cy="84264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3600" cap="none" i="0" b="0" strike="noStrike">
                <a:latin typeface="Fira Sans Condensed ExtraBold" charset="0"/>
                <a:ea typeface="Fira Sans Condensed ExtraBold" charset="0"/>
                <a:cs typeface="Fira Sans Condensed ExtraBold" charset="0"/>
              </a:rPr>
              <a:t>SCRIPTLET</a:t>
            </a:r>
            <a:endParaRPr lang="ko-KR" altLang="en-US" sz="3600" cap="none" i="0" b="0" strike="noStrike">
              <a:latin typeface="Fira Sans Condensed ExtraBold" charset="0"/>
              <a:ea typeface="Fira Sans Condensed ExtraBold" charset="0"/>
              <a:cs typeface="Fira Sans Condensed ExtraBold" charset="0"/>
            </a:endParaRPr>
          </a:p>
        </p:txBody>
      </p:sp>
      <p:sp>
        <p:nvSpPr>
          <p:cNvPr id="207" name="Google Shape;207;p35"/>
          <p:cNvSpPr txBox="1">
            <a:spLocks/>
          </p:cNvSpPr>
          <p:nvPr>
            <p:ph type="title" idx="2"/>
          </p:nvPr>
        </p:nvSpPr>
        <p:spPr>
          <a:xfrm rot="0">
            <a:off x="952500" y="1400175"/>
            <a:ext cx="3645535" cy="75692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6000" cap="none" i="0" b="0" strike="noStrike">
                <a:latin typeface="Fira Sans Condensed ExtraBold" charset="0"/>
                <a:ea typeface="Fira Sans Condensed ExtraBold" charset="0"/>
                <a:cs typeface="Fira Sans Condensed ExtraBold" charset="0"/>
              </a:rPr>
              <a:t>0</a:t>
            </a:r>
            <a:r>
              <a:rPr lang="ko-KR" sz="6000" cap="none" i="0" b="0" strike="noStrike">
                <a:latin typeface="Fira Sans Condensed ExtraBold" charset="0"/>
                <a:ea typeface="Fira Sans Condensed ExtraBold" charset="0"/>
                <a:cs typeface="Fira Sans Condensed ExtraBold" charset="0"/>
              </a:rPr>
              <a:t>3</a:t>
            </a:r>
            <a:endParaRPr lang="ko-KR" altLang="en-US" sz="6000" cap="none" i="0" b="0" strike="noStrike">
              <a:latin typeface="Fira Sans Condensed ExtraBold" charset="0"/>
              <a:ea typeface="Fira Sans Condensed ExtraBold" charset="0"/>
              <a:cs typeface="Fira Sans Condensed ExtraBold" charset="0"/>
            </a:endParaRPr>
          </a:p>
        </p:txBody>
      </p:sp>
      <p:sp>
        <p:nvSpPr>
          <p:cNvPr id="208" name="Google Shape;208;p35"/>
          <p:cNvSpPr txBox="1">
            <a:spLocks/>
          </p:cNvSpPr>
          <p:nvPr>
            <p:ph type="subTitle" idx="1"/>
          </p:nvPr>
        </p:nvSpPr>
        <p:spPr>
          <a:xfrm rot="0">
            <a:off x="952500" y="2992755"/>
            <a:ext cx="2578735" cy="84264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600" cap="none" i="0" b="0" strike="noStrike">
                <a:latin typeface="Arial" charset="0"/>
                <a:ea typeface="Arial" charset="0"/>
                <a:cs typeface="Arial" charset="0"/>
              </a:rPr>
              <a:t>스크립트릿</a:t>
            </a:r>
            <a:endParaRPr lang="ko-KR" altLang="en-US" sz="1600" cap="none" i="0" b="0" strike="noStrike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50;p13"/>
          <p:cNvSpPr txBox="1">
            <a:spLocks/>
          </p:cNvSpPr>
          <p:nvPr>
            <p:ph type="body" idx="1"/>
          </p:nvPr>
        </p:nvSpPr>
        <p:spPr>
          <a:xfrm rot="0">
            <a:off x="789305" y="836295"/>
            <a:ext cx="7112000" cy="34683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>
            <a:lvl1pPr marL="457200" indent="-307975" defTabSz="50800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50"/>
            </a:lvl1pPr>
            <a:lvl2pPr marL="9144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2pPr>
            <a:lvl3pPr marL="13716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3pPr>
            <a:lvl4pPr marL="18288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4pPr>
            <a:lvl5pPr marL="22860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5pPr>
            <a:lvl6pPr marL="27432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6pPr>
            <a:lvl7pPr marL="32004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7pPr>
            <a:lvl8pPr marL="36576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8pPr>
            <a:lvl9pPr marL="4114800" indent="-307975" defTabSz="508000">
              <a:spcBef>
                <a:spcPts val="1600"/>
              </a:spcBef>
              <a:spcAft>
                <a:spcPts val="1600"/>
              </a:spcAft>
              <a:buFontTx/>
              <a:buNone/>
              <a:defRPr lang="en-GB" altLang="en-US" sz="1250"/>
            </a:lvl9pPr>
          </a:lstStyle>
          <a:p>
            <a:pPr marL="457200" indent="-307975" defTabSz="508000">
              <a:buClr>
                <a:srgbClr val="000000"/>
              </a:buClr>
              <a:buFont typeface="Arial"/>
              <a:buChar char="●"/>
            </a:pPr>
            <a:r>
              <a:rPr lang="ko-KR" sz="14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Scriptlet 구역은 변환된 .java file 의 메소드 안에 속하게 된다.</a:t>
            </a:r>
            <a:endParaRPr lang="ko-KR" altLang="en-US" sz="14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4" name="Google Shape;174;p32"/>
          <p:cNvSpPr txBox="1">
            <a:spLocks/>
          </p:cNvSpPr>
          <p:nvPr>
            <p:ph type="title"/>
          </p:nvPr>
        </p:nvSpPr>
        <p:spPr>
          <a:xfrm rot="0">
            <a:off x="678180" y="389255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cap="none" i="0" b="0" strike="noStrike">
                <a:latin typeface="Fira Sans Condensed ExtraBold" charset="0"/>
                <a:ea typeface="Fira Sans Condensed ExtraBold" charset="0"/>
                <a:cs typeface="Fira Sans Condensed ExtraBold" charset="0"/>
              </a:rPr>
              <a:t>Scriptlet  </a:t>
            </a:r>
            <a:r>
              <a:rPr lang="ko-KR" sz="1800" cap="none" i="0" b="0" strike="noStrike">
                <a:latin typeface="Fira Sans Condensed ExtraBold" charset="0"/>
                <a:ea typeface="Fira Sans Condensed ExtraBold" charset="0"/>
                <a:cs typeface="Fira Sans Condensed ExtraBold" charset="0"/>
              </a:rPr>
              <a:t>&lt;% %&gt;</a:t>
            </a:r>
            <a:endParaRPr lang="ko-KR" altLang="en-US" sz="2400" cap="none" i="0" b="0" strike="noStrike">
              <a:latin typeface="Fira Sans Condensed ExtraBold" charset="0"/>
              <a:ea typeface="Fira Sans Condensed ExtraBold" charset="0"/>
              <a:cs typeface="Fira Sans Condensed ExtraBold" charset="0"/>
            </a:endParaRPr>
          </a:p>
        </p:txBody>
      </p:sp>
      <p:sp>
        <p:nvSpPr>
          <p:cNvPr id="175" name="Rect 0"/>
          <p:cNvSpPr txBox="1">
            <a:spLocks/>
          </p:cNvSpPr>
          <p:nvPr/>
        </p:nvSpPr>
        <p:spPr>
          <a:xfrm rot="0">
            <a:off x="678180" y="4347845"/>
            <a:ext cx="8051165" cy="793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ko-KR" sz="1200" b="1">
                <a:solidFill>
                  <a:schemeClr val="dk1"/>
                </a:solidFill>
                <a:latin typeface="Fira Sans Condensed" charset="0"/>
                <a:ea typeface="Fira Sans Condensed" charset="0"/>
                <a:cs typeface="Fira Sans Condensed" charset="0"/>
              </a:rPr>
              <a:t>.java file 로 변환이 되면 메소드 안에 속하게 되므로 메소드의 정의는 불가능하다.</a:t>
            </a:r>
            <a:endParaRPr lang="ko-KR" altLang="en-US" sz="1200" b="1">
              <a:solidFill>
                <a:schemeClr val="dk1"/>
              </a:solidFill>
              <a:latin typeface="Fira Sans Condensed" charset="0"/>
              <a:ea typeface="Fira Sans Condensed" charset="0"/>
              <a:cs typeface="Fira Sans Condensed" charset="0"/>
            </a:endParaRPr>
          </a:p>
          <a:p>
            <a:pPr marL="0" indent="0" algn="l" defTabSz="508000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ko-KR" sz="1200" b="1">
                <a:solidFill>
                  <a:schemeClr val="dk1"/>
                </a:solidFill>
                <a:latin typeface="Fira Sans Condensed" charset="0"/>
                <a:ea typeface="Fira Sans Condensed" charset="0"/>
                <a:cs typeface="Fira Sans Condensed" charset="0"/>
              </a:rPr>
              <a:t>메소드 안에서 사용 할 수 있는 자바 문법을 사용 할 수 있다. (ex : for문,  변수의 선언과 초기화, 메소드의 호출 등)</a:t>
            </a:r>
            <a:endParaRPr lang="ko-KR" altLang="en-US" sz="1200" b="1">
              <a:solidFill>
                <a:schemeClr val="dk1"/>
              </a:solidFill>
              <a:latin typeface="Fira Sans Condensed" charset="0"/>
              <a:ea typeface="Fira Sans Condensed" charset="0"/>
              <a:cs typeface="Fira Sans Condensed" charset="0"/>
            </a:endParaRPr>
          </a:p>
        </p:txBody>
      </p:sp>
      <p:grpSp>
        <p:nvGrpSpPr>
          <p:cNvPr id="2345" name="Group 5"/>
          <p:cNvGrpSpPr/>
          <p:nvPr/>
        </p:nvGrpSpPr>
        <p:grpSpPr>
          <a:xfrm rot="0">
            <a:off x="4272280" y="2357120"/>
            <a:ext cx="554990" cy="626745"/>
            <a:chOff x="4272280" y="2357120"/>
            <a:chExt cx="554990" cy="626745"/>
          </a:xfrm>
        </p:grpSpPr>
        <p:sp>
          <p:nvSpPr>
            <p:cNvPr id="2346" name="Rect 0"/>
            <p:cNvSpPr>
              <a:spLocks/>
            </p:cNvSpPr>
            <p:nvPr/>
          </p:nvSpPr>
          <p:spPr>
            <a:xfrm rot="86400000">
              <a:off x="4433570" y="2357120"/>
              <a:ext cx="393700" cy="626745"/>
            </a:xfrm>
            <a:custGeom>
              <a:gdLst>
                <a:gd fmla="*/ 1 w 2159" name="TX0"/>
                <a:gd fmla="*/ 1 h 2635" name="TY0"/>
                <a:gd fmla="*/ 866 w 2159" name="TX1"/>
                <a:gd fmla="*/ 1321 h 2635" name="TY1"/>
                <a:gd fmla="*/ 1 w 2159" name="TX2"/>
                <a:gd fmla="*/ 2633 h 2635" name="TY2"/>
                <a:gd fmla="*/ 1292 w 2159" name="TX3"/>
                <a:gd fmla="*/ 2633 h 2635" name="TY3"/>
                <a:gd fmla="*/ 2157 w 2159" name="TX4"/>
                <a:gd fmla="*/ 1321 h 2635" name="TY4"/>
                <a:gd fmla="*/ 1292 w 2159" name="TX5"/>
                <a:gd fmla="*/ 1 h 2635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2159" h="2635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1292" y="2633"/>
                  </a:lnTo>
                  <a:lnTo>
                    <a:pt x="2157" y="1321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algn="l" defTabSz="50800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347" name="Rect 0"/>
            <p:cNvSpPr>
              <a:spLocks/>
            </p:cNvSpPr>
            <p:nvPr/>
          </p:nvSpPr>
          <p:spPr>
            <a:xfrm rot="86400000">
              <a:off x="4272280" y="2357120"/>
              <a:ext cx="248920" cy="626745"/>
            </a:xfrm>
            <a:custGeom>
              <a:gdLst>
                <a:gd fmla="*/ 1 w 1365" name="TX0"/>
                <a:gd fmla="*/ 1 h 2635" name="TY0"/>
                <a:gd fmla="*/ 866 w 1365" name="TX1"/>
                <a:gd fmla="*/ 1321 h 2635" name="TY1"/>
                <a:gd fmla="*/ 1 w 1365" name="TX2"/>
                <a:gd fmla="*/ 2633 h 2635" name="TY2"/>
                <a:gd fmla="*/ 498 w 1365" name="TX3"/>
                <a:gd fmla="*/ 2633 h 2635" name="TY3"/>
                <a:gd fmla="*/ 1364 w 1365" name="TX4"/>
                <a:gd fmla="*/ 1321 h 2635" name="TY4"/>
                <a:gd fmla="*/ 498 w 1365" name="TX5"/>
                <a:gd fmla="*/ 1 h 2635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365" h="2635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498" y="2633"/>
                  </a:lnTo>
                  <a:lnTo>
                    <a:pt x="1364" y="1321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algn="l" defTabSz="50800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</p:grpSp>
      <p:pic>
        <p:nvPicPr>
          <p:cNvPr id="2348" name="그림 2347" descr="C:/Users/Administrator/AppData/Roaming/PolarisOffice/ETemp/9096_7434456/fImage199351166296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8645" y="1392555"/>
            <a:ext cx="3646805" cy="2695575"/>
          </a:xfrm>
          <a:prstGeom prst="rect"/>
          <a:noFill/>
        </p:spPr>
      </p:pic>
      <p:pic>
        <p:nvPicPr>
          <p:cNvPr id="2349" name="그림 2348" descr="C:/Users/Administrator/AppData/Roaming/PolarisOffice/ETemp/9096_7434456/fImage3617811663822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57"/>
          <a:stretch>
            <a:fillRect/>
          </a:stretch>
        </p:blipFill>
        <p:spPr>
          <a:xfrm rot="0">
            <a:off x="4863465" y="1386205"/>
            <a:ext cx="3634105" cy="26847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50;p13"/>
          <p:cNvSpPr txBox="1">
            <a:spLocks/>
          </p:cNvSpPr>
          <p:nvPr>
            <p:ph type="body" idx="1"/>
          </p:nvPr>
        </p:nvSpPr>
        <p:spPr>
          <a:xfrm rot="0">
            <a:off x="789305" y="836295"/>
            <a:ext cx="7112000" cy="34683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>
            <a:lvl1pPr marL="457200" indent="-307975" defTabSz="50800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50"/>
            </a:lvl1pPr>
            <a:lvl2pPr marL="9144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2pPr>
            <a:lvl3pPr marL="13716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3pPr>
            <a:lvl4pPr marL="18288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4pPr>
            <a:lvl5pPr marL="22860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5pPr>
            <a:lvl6pPr marL="27432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6pPr>
            <a:lvl7pPr marL="32004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7pPr>
            <a:lvl8pPr marL="36576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8pPr>
            <a:lvl9pPr marL="4114800" indent="-307975" defTabSz="508000">
              <a:spcBef>
                <a:spcPts val="1600"/>
              </a:spcBef>
              <a:spcAft>
                <a:spcPts val="1600"/>
              </a:spcAft>
              <a:buFontTx/>
              <a:buNone/>
              <a:defRPr lang="en-GB" altLang="en-US" sz="1250"/>
            </a:lvl9pPr>
          </a:lstStyle>
          <a:p>
            <a:pPr marL="457200" indent="-307975" defTabSz="508000">
              <a:buClr>
                <a:srgbClr val="000000"/>
              </a:buClr>
              <a:buFont typeface="Arial"/>
              <a:buChar char="●"/>
            </a:pPr>
            <a:r>
              <a:rPr lang="ko-KR" sz="14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Scriptlet Tag 구역도 브라우저엔 연산된 결과값만 출력되게 된다.</a:t>
            </a:r>
            <a:endParaRPr lang="ko-KR" altLang="en-US" sz="14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4" name="Google Shape;174;p32"/>
          <p:cNvSpPr txBox="1">
            <a:spLocks/>
          </p:cNvSpPr>
          <p:nvPr>
            <p:ph type="title"/>
          </p:nvPr>
        </p:nvSpPr>
        <p:spPr>
          <a:xfrm rot="0">
            <a:off x="678180" y="389255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cap="none" i="0" b="0" strike="noStrike">
                <a:latin typeface="Fira Sans Condensed ExtraBold" charset="0"/>
                <a:ea typeface="Fira Sans Condensed ExtraBold" charset="0"/>
                <a:cs typeface="Fira Sans Condensed ExtraBold" charset="0"/>
              </a:rPr>
              <a:t>Scriptlet  </a:t>
            </a:r>
            <a:r>
              <a:rPr lang="ko-KR" sz="1800" cap="none" i="0" b="0" strike="noStrike">
                <a:latin typeface="Fira Sans Condensed ExtraBold" charset="0"/>
                <a:ea typeface="Fira Sans Condensed ExtraBold" charset="0"/>
                <a:cs typeface="Fira Sans Condensed ExtraBold" charset="0"/>
              </a:rPr>
              <a:t>&lt;% %&gt;</a:t>
            </a:r>
            <a:endParaRPr lang="ko-KR" altLang="en-US" sz="2400" cap="none" i="0" b="0" strike="noStrike">
              <a:latin typeface="Fira Sans Condensed ExtraBold" charset="0"/>
              <a:ea typeface="Fira Sans Condensed ExtraBold" charset="0"/>
              <a:cs typeface="Fira Sans Condensed ExtraBold" charset="0"/>
            </a:endParaRPr>
          </a:p>
        </p:txBody>
      </p:sp>
      <p:sp>
        <p:nvSpPr>
          <p:cNvPr id="175" name="Rect 0"/>
          <p:cNvSpPr txBox="1">
            <a:spLocks/>
          </p:cNvSpPr>
          <p:nvPr/>
        </p:nvSpPr>
        <p:spPr>
          <a:xfrm rot="0">
            <a:off x="678180" y="4330700"/>
            <a:ext cx="7765415" cy="793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ko-KR" sz="1200" b="1">
                <a:solidFill>
                  <a:schemeClr val="dk1"/>
                </a:solidFill>
                <a:latin typeface="Fira Sans Condensed" charset="0"/>
                <a:ea typeface="Fira Sans Condensed" charset="0"/>
                <a:cs typeface="Fira Sans Condensed" charset="0"/>
              </a:rPr>
              <a:t>페이지 소스를 보더라도 자바 코드는 출력되지 않는다.</a:t>
            </a:r>
            <a:endParaRPr lang="ko-KR" altLang="en-US" sz="1200" b="1">
              <a:solidFill>
                <a:schemeClr val="dk1"/>
              </a:solidFill>
              <a:latin typeface="Fira Sans Condensed" charset="0"/>
              <a:ea typeface="Fira Sans Condensed" charset="0"/>
              <a:cs typeface="Fira Sans Condensed" charset="0"/>
            </a:endParaRPr>
          </a:p>
          <a:p>
            <a:pPr marL="0" indent="0" algn="l" defTabSz="508000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ko-KR" sz="1200" b="1">
                <a:solidFill>
                  <a:schemeClr val="dk1"/>
                </a:solidFill>
                <a:latin typeface="Fira Sans Condensed" charset="0"/>
                <a:ea typeface="Fira Sans Condensed" charset="0"/>
                <a:cs typeface="Fira Sans Condensed" charset="0"/>
              </a:rPr>
              <a:t>브라우저에 출력되기 전에 scriptlet의 연산은 모두 끝내고 연산된 값들만 브라우저에 출력된다.</a:t>
            </a:r>
            <a:endParaRPr lang="ko-KR" altLang="en-US" sz="1200" b="1">
              <a:solidFill>
                <a:schemeClr val="dk1"/>
              </a:solidFill>
              <a:latin typeface="Fira Sans Condensed" charset="0"/>
              <a:ea typeface="Fira Sans Condensed" charset="0"/>
              <a:cs typeface="Fira Sans Condensed" charset="0"/>
            </a:endParaRPr>
          </a:p>
          <a:p>
            <a:pPr marL="0" indent="0" algn="l" defTabSz="508000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endParaRPr lang="ko-KR" altLang="en-US" sz="1200" b="1">
              <a:solidFill>
                <a:schemeClr val="dk1"/>
              </a:solidFill>
              <a:latin typeface="Fira Sans Condensed" charset="0"/>
              <a:ea typeface="Fira Sans Condensed" charset="0"/>
              <a:cs typeface="Fira Sans Condensed" charset="0"/>
            </a:endParaRPr>
          </a:p>
        </p:txBody>
      </p:sp>
      <p:grpSp>
        <p:nvGrpSpPr>
          <p:cNvPr id="2345" name="Group 5"/>
          <p:cNvGrpSpPr/>
          <p:nvPr/>
        </p:nvGrpSpPr>
        <p:grpSpPr>
          <a:xfrm rot="0">
            <a:off x="4872355" y="2357120"/>
            <a:ext cx="554990" cy="626745"/>
            <a:chOff x="4872355" y="2357120"/>
            <a:chExt cx="554990" cy="626745"/>
          </a:xfrm>
        </p:grpSpPr>
        <p:sp>
          <p:nvSpPr>
            <p:cNvPr id="2346" name="Rect 0"/>
            <p:cNvSpPr>
              <a:spLocks/>
            </p:cNvSpPr>
            <p:nvPr/>
          </p:nvSpPr>
          <p:spPr>
            <a:xfrm rot="86400000">
              <a:off x="5033645" y="2357120"/>
              <a:ext cx="393700" cy="626745"/>
            </a:xfrm>
            <a:custGeom>
              <a:gdLst>
                <a:gd fmla="*/ 1 w 2159" name="TX0"/>
                <a:gd fmla="*/ 1 h 2635" name="TY0"/>
                <a:gd fmla="*/ 866 w 2159" name="TX1"/>
                <a:gd fmla="*/ 1321 h 2635" name="TY1"/>
                <a:gd fmla="*/ 1 w 2159" name="TX2"/>
                <a:gd fmla="*/ 2633 h 2635" name="TY2"/>
                <a:gd fmla="*/ 1292 w 2159" name="TX3"/>
                <a:gd fmla="*/ 2633 h 2635" name="TY3"/>
                <a:gd fmla="*/ 2157 w 2159" name="TX4"/>
                <a:gd fmla="*/ 1321 h 2635" name="TY4"/>
                <a:gd fmla="*/ 1292 w 2159" name="TX5"/>
                <a:gd fmla="*/ 1 h 2635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2159" h="2635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1292" y="2633"/>
                  </a:lnTo>
                  <a:lnTo>
                    <a:pt x="2157" y="1321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algn="l" defTabSz="50800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347" name="Rect 0"/>
            <p:cNvSpPr>
              <a:spLocks/>
            </p:cNvSpPr>
            <p:nvPr/>
          </p:nvSpPr>
          <p:spPr>
            <a:xfrm rot="86400000">
              <a:off x="4872355" y="2357120"/>
              <a:ext cx="248920" cy="626745"/>
            </a:xfrm>
            <a:custGeom>
              <a:gdLst>
                <a:gd fmla="*/ 1 w 1365" name="TX0"/>
                <a:gd fmla="*/ 1 h 2635" name="TY0"/>
                <a:gd fmla="*/ 866 w 1365" name="TX1"/>
                <a:gd fmla="*/ 1321 h 2635" name="TY1"/>
                <a:gd fmla="*/ 1 w 1365" name="TX2"/>
                <a:gd fmla="*/ 2633 h 2635" name="TY2"/>
                <a:gd fmla="*/ 498 w 1365" name="TX3"/>
                <a:gd fmla="*/ 2633 h 2635" name="TY3"/>
                <a:gd fmla="*/ 1364 w 1365" name="TX4"/>
                <a:gd fmla="*/ 1321 h 2635" name="TY4"/>
                <a:gd fmla="*/ 498 w 1365" name="TX5"/>
                <a:gd fmla="*/ 1 h 2635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365" h="2635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498" y="2633"/>
                  </a:lnTo>
                  <a:lnTo>
                    <a:pt x="1364" y="1321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algn="l" defTabSz="50800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</p:grpSp>
      <p:pic>
        <p:nvPicPr>
          <p:cNvPr id="2348" name="그림 2347" descr="C:/Users/Administrator/AppData/Roaming/PolarisOffice/ETemp/9096_7434456/fImage199351166458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42035" y="1296035"/>
            <a:ext cx="3724275" cy="2756535"/>
          </a:xfrm>
          <a:prstGeom prst="rect"/>
          <a:noFill/>
        </p:spPr>
      </p:pic>
      <p:pic>
        <p:nvPicPr>
          <p:cNvPr id="2349" name="그림 2348" descr="C:/Users/Administrator/AppData/Roaming/PolarisOffice/ETemp/9096_7434456/fImage77191166533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29580" y="1288415"/>
            <a:ext cx="2579370" cy="27736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/>
          </p:cNvSpPr>
          <p:nvPr>
            <p:ph type="title"/>
          </p:nvPr>
        </p:nvSpPr>
        <p:spPr>
          <a:xfrm rot="0">
            <a:off x="952500" y="2192020"/>
            <a:ext cx="3645535" cy="84264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3600" cap="none" i="0" b="0" strike="noStrike">
                <a:latin typeface="Fira Sans Condensed ExtraBold" charset="0"/>
                <a:ea typeface="Fira Sans Condensed ExtraBold" charset="0"/>
                <a:cs typeface="Fira Sans Condensed ExtraBold" charset="0"/>
              </a:rPr>
              <a:t>EXPRESSION</a:t>
            </a:r>
            <a:endParaRPr lang="ko-KR" altLang="en-US" sz="3600" cap="none" i="0" b="0" strike="noStrike">
              <a:latin typeface="Fira Sans Condensed ExtraBold" charset="0"/>
              <a:ea typeface="Fira Sans Condensed ExtraBold" charset="0"/>
              <a:cs typeface="Fira Sans Condensed ExtraBold" charset="0"/>
            </a:endParaRPr>
          </a:p>
        </p:txBody>
      </p:sp>
      <p:sp>
        <p:nvSpPr>
          <p:cNvPr id="207" name="Google Shape;207;p35"/>
          <p:cNvSpPr txBox="1">
            <a:spLocks/>
          </p:cNvSpPr>
          <p:nvPr>
            <p:ph type="title" idx="2"/>
          </p:nvPr>
        </p:nvSpPr>
        <p:spPr>
          <a:xfrm rot="0">
            <a:off x="952500" y="1400175"/>
            <a:ext cx="3645535" cy="75692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6000" cap="none" i="0" b="0" strike="noStrike">
                <a:latin typeface="Fira Sans Condensed ExtraBold" charset="0"/>
                <a:ea typeface="Fira Sans Condensed ExtraBold" charset="0"/>
                <a:cs typeface="Fira Sans Condensed ExtraBold" charset="0"/>
              </a:rPr>
              <a:t>0</a:t>
            </a:r>
            <a:r>
              <a:rPr lang="ko-KR" sz="6000" cap="none" i="0" b="0" strike="noStrike">
                <a:latin typeface="Fira Sans Condensed ExtraBold" charset="0"/>
                <a:ea typeface="Fira Sans Condensed ExtraBold" charset="0"/>
                <a:cs typeface="Fira Sans Condensed ExtraBold" charset="0"/>
              </a:rPr>
              <a:t>4</a:t>
            </a:r>
            <a:endParaRPr lang="ko-KR" altLang="en-US" sz="6000" cap="none" i="0" b="0" strike="noStrike">
              <a:latin typeface="Fira Sans Condensed ExtraBold" charset="0"/>
              <a:ea typeface="Fira Sans Condensed ExtraBold" charset="0"/>
              <a:cs typeface="Fira Sans Condensed ExtraBold" charset="0"/>
            </a:endParaRPr>
          </a:p>
        </p:txBody>
      </p:sp>
      <p:sp>
        <p:nvSpPr>
          <p:cNvPr id="208" name="Google Shape;208;p35"/>
          <p:cNvSpPr txBox="1">
            <a:spLocks/>
          </p:cNvSpPr>
          <p:nvPr>
            <p:ph type="subTitle" idx="1"/>
          </p:nvPr>
        </p:nvSpPr>
        <p:spPr>
          <a:xfrm rot="0">
            <a:off x="952500" y="2992755"/>
            <a:ext cx="2578735" cy="84264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600" cap="none" i="0" b="0" strike="noStrike">
                <a:latin typeface="Arial" charset="0"/>
                <a:ea typeface="Arial" charset="0"/>
                <a:cs typeface="Arial" charset="0"/>
              </a:rPr>
              <a:t>표현식</a:t>
            </a:r>
            <a:endParaRPr lang="ko-KR" altLang="en-US" sz="1600" cap="none" i="0" b="0" strike="noStrike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50;p13"/>
          <p:cNvSpPr txBox="1">
            <a:spLocks/>
          </p:cNvSpPr>
          <p:nvPr>
            <p:ph type="body" idx="1"/>
          </p:nvPr>
        </p:nvSpPr>
        <p:spPr>
          <a:xfrm rot="0">
            <a:off x="789305" y="836295"/>
            <a:ext cx="7112000" cy="34683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>
            <a:lvl1pPr marL="457200" indent="-307975" defTabSz="50800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50"/>
            </a:lvl1pPr>
            <a:lvl2pPr marL="9144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2pPr>
            <a:lvl3pPr marL="13716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3pPr>
            <a:lvl4pPr marL="18288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4pPr>
            <a:lvl5pPr marL="22860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5pPr>
            <a:lvl6pPr marL="27432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6pPr>
            <a:lvl7pPr marL="32004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7pPr>
            <a:lvl8pPr marL="36576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8pPr>
            <a:lvl9pPr marL="4114800" indent="-307975" defTabSz="508000">
              <a:spcBef>
                <a:spcPts val="1600"/>
              </a:spcBef>
              <a:spcAft>
                <a:spcPts val="1600"/>
              </a:spcAft>
              <a:buFontTx/>
              <a:buNone/>
              <a:defRPr lang="en-GB" altLang="en-US" sz="1250"/>
            </a:lvl9pPr>
          </a:lstStyle>
          <a:p>
            <a:pPr marL="457200" indent="-307975" defTabSz="508000">
              <a:buClr>
                <a:srgbClr val="000000"/>
              </a:buClr>
              <a:buFont typeface="Arial"/>
              <a:buChar char="●"/>
            </a:pPr>
            <a:r>
              <a:rPr lang="ko-KR" sz="14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Expression Tag 는 &lt;%out.print( );%&gt; 와 같은 연산을 한다.</a:t>
            </a:r>
            <a:endParaRPr lang="ko-KR" altLang="en-US" sz="14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4" name="Google Shape;174;p32"/>
          <p:cNvSpPr txBox="1">
            <a:spLocks/>
          </p:cNvSpPr>
          <p:nvPr>
            <p:ph type="title"/>
          </p:nvPr>
        </p:nvSpPr>
        <p:spPr>
          <a:xfrm rot="0">
            <a:off x="678180" y="389255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cap="none" i="0" b="0" strike="noStrike">
                <a:latin typeface="Fira Sans Condensed ExtraBold" charset="0"/>
                <a:ea typeface="Fira Sans Condensed ExtraBold" charset="0"/>
                <a:cs typeface="Fira Sans Condensed ExtraBold" charset="0"/>
              </a:rPr>
              <a:t>Expression  </a:t>
            </a:r>
            <a:r>
              <a:rPr lang="ko-KR" sz="1800" cap="none" i="0" b="0" strike="noStrike">
                <a:latin typeface="Fira Sans Condensed ExtraBold" charset="0"/>
                <a:ea typeface="Fira Sans Condensed ExtraBold" charset="0"/>
                <a:cs typeface="Fira Sans Condensed ExtraBold" charset="0"/>
              </a:rPr>
              <a:t>&lt;%= %&gt;</a:t>
            </a:r>
            <a:endParaRPr lang="ko-KR" altLang="en-US"/>
          </a:p>
        </p:txBody>
      </p:sp>
      <p:sp>
        <p:nvSpPr>
          <p:cNvPr id="175" name="Rect 0"/>
          <p:cNvSpPr txBox="1">
            <a:spLocks/>
          </p:cNvSpPr>
          <p:nvPr/>
        </p:nvSpPr>
        <p:spPr>
          <a:xfrm rot="0">
            <a:off x="678180" y="4176395"/>
            <a:ext cx="7765415" cy="793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ko-KR" sz="1200" b="1">
                <a:solidFill>
                  <a:schemeClr val="dk1"/>
                </a:solidFill>
                <a:latin typeface="Fira Sans Condensed" charset="0"/>
                <a:ea typeface="Fira Sans Condensed" charset="0"/>
                <a:cs typeface="Fira Sans Condensed" charset="0"/>
              </a:rPr>
              <a:t>.jsp file 이 .java file 로 변환될 때 &lt;%out.print( );%&gt; 와 같은 코드로 변환 된다.</a:t>
            </a:r>
            <a:endParaRPr lang="ko-KR" altLang="en-US" sz="1200" b="1">
              <a:solidFill>
                <a:schemeClr val="dk1"/>
              </a:solidFill>
              <a:latin typeface="Fira Sans Condensed" charset="0"/>
              <a:ea typeface="Fira Sans Condensed" charset="0"/>
              <a:cs typeface="Fira Sans Condensed" charset="0"/>
            </a:endParaRPr>
          </a:p>
          <a:p>
            <a:pPr marL="0" indent="0" algn="l" defTabSz="508000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ko-KR" sz="1200" b="1">
                <a:solidFill>
                  <a:schemeClr val="dk1"/>
                </a:solidFill>
                <a:latin typeface="Fira Sans Condensed" charset="0"/>
                <a:ea typeface="Fira Sans Condensed" charset="0"/>
                <a:cs typeface="Fira Sans Condensed" charset="0"/>
              </a:rPr>
              <a:t>그렇기 때문에 out.print() 메소드의 파라메터값이 될수 있는 데이터 타입만 표현식으로 출력 할 수 있다.</a:t>
            </a:r>
            <a:endParaRPr lang="ko-KR" altLang="en-US" sz="1200" b="1">
              <a:solidFill>
                <a:schemeClr val="dk1"/>
              </a:solidFill>
              <a:latin typeface="Fira Sans Condensed" charset="0"/>
              <a:ea typeface="Fira Sans Condensed" charset="0"/>
              <a:cs typeface="Fira Sans Condensed" charset="0"/>
            </a:endParaRPr>
          </a:p>
          <a:p>
            <a:pPr marL="0" indent="0" algn="l" defTabSz="508000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ko-KR" sz="1200" b="1">
                <a:solidFill>
                  <a:schemeClr val="dk1"/>
                </a:solidFill>
                <a:latin typeface="Fira Sans Condensed" charset="0"/>
                <a:ea typeface="Fira Sans Condensed" charset="0"/>
                <a:cs typeface="Fira Sans Condensed" charset="0"/>
              </a:rPr>
              <a:t>데이터 타입(class)에 toString() 메소드가 정의되어있지 않으면 주소값이 출력되니 주의가 필요. </a:t>
            </a:r>
            <a:endParaRPr lang="ko-KR" altLang="en-US" sz="1200" b="1">
              <a:solidFill>
                <a:schemeClr val="dk1"/>
              </a:solidFill>
              <a:latin typeface="Fira Sans Condensed" charset="0"/>
              <a:ea typeface="Fira Sans Condensed" charset="0"/>
              <a:cs typeface="Fira Sans Condensed" charset="0"/>
            </a:endParaRPr>
          </a:p>
        </p:txBody>
      </p:sp>
      <p:grpSp>
        <p:nvGrpSpPr>
          <p:cNvPr id="2345" name="Group 5"/>
          <p:cNvGrpSpPr/>
          <p:nvPr/>
        </p:nvGrpSpPr>
        <p:grpSpPr>
          <a:xfrm rot="0">
            <a:off x="4580890" y="2288540"/>
            <a:ext cx="554990" cy="626745"/>
            <a:chOff x="4580890" y="2288540"/>
            <a:chExt cx="554990" cy="626745"/>
          </a:xfrm>
        </p:grpSpPr>
        <p:sp>
          <p:nvSpPr>
            <p:cNvPr id="2346" name="Rect 0"/>
            <p:cNvSpPr>
              <a:spLocks/>
            </p:cNvSpPr>
            <p:nvPr/>
          </p:nvSpPr>
          <p:spPr>
            <a:xfrm rot="86400000">
              <a:off x="4742180" y="2288540"/>
              <a:ext cx="393700" cy="626745"/>
            </a:xfrm>
            <a:custGeom>
              <a:gdLst>
                <a:gd fmla="*/ 1 w 2159" name="TX0"/>
                <a:gd fmla="*/ 1 h 2635" name="TY0"/>
                <a:gd fmla="*/ 866 w 2159" name="TX1"/>
                <a:gd fmla="*/ 1321 h 2635" name="TY1"/>
                <a:gd fmla="*/ 1 w 2159" name="TX2"/>
                <a:gd fmla="*/ 2633 h 2635" name="TY2"/>
                <a:gd fmla="*/ 1292 w 2159" name="TX3"/>
                <a:gd fmla="*/ 2633 h 2635" name="TY3"/>
                <a:gd fmla="*/ 2157 w 2159" name="TX4"/>
                <a:gd fmla="*/ 1321 h 2635" name="TY4"/>
                <a:gd fmla="*/ 1292 w 2159" name="TX5"/>
                <a:gd fmla="*/ 1 h 2635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2159" h="2635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1292" y="2633"/>
                  </a:lnTo>
                  <a:lnTo>
                    <a:pt x="2157" y="1321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algn="l" defTabSz="50800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347" name="Rect 0"/>
            <p:cNvSpPr>
              <a:spLocks/>
            </p:cNvSpPr>
            <p:nvPr/>
          </p:nvSpPr>
          <p:spPr>
            <a:xfrm rot="86400000">
              <a:off x="4580890" y="2288540"/>
              <a:ext cx="248920" cy="626745"/>
            </a:xfrm>
            <a:custGeom>
              <a:gdLst>
                <a:gd fmla="*/ 1 w 1365" name="TX0"/>
                <a:gd fmla="*/ 1 h 2635" name="TY0"/>
                <a:gd fmla="*/ 866 w 1365" name="TX1"/>
                <a:gd fmla="*/ 1321 h 2635" name="TY1"/>
                <a:gd fmla="*/ 1 w 1365" name="TX2"/>
                <a:gd fmla="*/ 2633 h 2635" name="TY2"/>
                <a:gd fmla="*/ 498 w 1365" name="TX3"/>
                <a:gd fmla="*/ 2633 h 2635" name="TY3"/>
                <a:gd fmla="*/ 1364 w 1365" name="TX4"/>
                <a:gd fmla="*/ 1321 h 2635" name="TY4"/>
                <a:gd fmla="*/ 498 w 1365" name="TX5"/>
                <a:gd fmla="*/ 1 h 2635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365" h="2635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498" y="2633"/>
                  </a:lnTo>
                  <a:lnTo>
                    <a:pt x="1364" y="1321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algn="l" defTabSz="50800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</p:grpSp>
      <p:pic>
        <p:nvPicPr>
          <p:cNvPr id="2348" name="그림 2347" descr="C:/Users/Administrator/AppData/Roaming/PolarisOffice/ETemp/9096_7434456/fImage2687511676244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1020" y="1643380"/>
            <a:ext cx="3972560" cy="2029460"/>
          </a:xfrm>
          <a:prstGeom prst="rect"/>
          <a:noFill/>
        </p:spPr>
      </p:pic>
      <p:pic>
        <p:nvPicPr>
          <p:cNvPr id="2349" name="그림 2348" descr="C:/Users/Administrator/AppData/Roaming/PolarisOffice/ETemp/9096_7434456/fImage374861167738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97475" y="1252220"/>
            <a:ext cx="3374390" cy="27317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/>
          </p:cNvSpPr>
          <p:nvPr>
            <p:ph type="title"/>
          </p:nvPr>
        </p:nvSpPr>
        <p:spPr>
          <a:xfrm rot="0">
            <a:off x="678180" y="389255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cap="none" i="0" b="0" strike="noStrike">
                <a:latin typeface="Fira Sans Condensed ExtraBold" charset="0"/>
                <a:ea typeface="Fira Sans Condensed ExtraBold" charset="0"/>
                <a:cs typeface="Fira Sans Condensed ExtraBold" charset="0"/>
              </a:rPr>
              <a:t>Expression  </a:t>
            </a:r>
            <a:r>
              <a:rPr lang="ko-KR" sz="1800" cap="none" i="0" b="0" strike="noStrike">
                <a:latin typeface="Fira Sans Condensed ExtraBold" charset="0"/>
                <a:ea typeface="Fira Sans Condensed ExtraBold" charset="0"/>
                <a:cs typeface="Fira Sans Condensed ExtraBold" charset="0"/>
              </a:rPr>
              <a:t>&lt;%= %&gt;</a:t>
            </a:r>
            <a:endParaRPr lang="ko-KR" altLang="en-US" sz="2400" cap="none" i="0" b="0" strike="noStrike">
              <a:latin typeface="Fira Sans Condensed ExtraBold" charset="0"/>
              <a:ea typeface="Fira Sans Condensed ExtraBold" charset="0"/>
              <a:cs typeface="Fira Sans Condensed ExtraBold" charset="0"/>
            </a:endParaRPr>
          </a:p>
        </p:txBody>
      </p:sp>
      <p:sp>
        <p:nvSpPr>
          <p:cNvPr id="175" name="Rect 0"/>
          <p:cNvSpPr txBox="1">
            <a:spLocks/>
          </p:cNvSpPr>
          <p:nvPr/>
        </p:nvSpPr>
        <p:spPr>
          <a:xfrm rot="0">
            <a:off x="678180" y="4193540"/>
            <a:ext cx="7765415" cy="793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ko-KR" sz="1200" b="1">
                <a:solidFill>
                  <a:schemeClr val="dk1"/>
                </a:solidFill>
                <a:latin typeface="Fira Sans Condensed" charset="0"/>
                <a:ea typeface="Fira Sans Condensed" charset="0"/>
                <a:cs typeface="Fira Sans Condensed" charset="0"/>
              </a:rPr>
              <a:t>브라우저에서도 Scriptlet 의 out.print() 메소드와 같은 결과를 얻을 수 있다.</a:t>
            </a:r>
            <a:endParaRPr lang="ko-KR" altLang="en-US" sz="1200" b="1">
              <a:solidFill>
                <a:schemeClr val="dk1"/>
              </a:solidFill>
              <a:latin typeface="Fira Sans Condensed" charset="0"/>
              <a:ea typeface="Fira Sans Condensed" charset="0"/>
              <a:cs typeface="Fira Sans Condensed" charset="0"/>
            </a:endParaRPr>
          </a:p>
          <a:p>
            <a:pPr marL="0" indent="0" algn="l" defTabSz="508000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ko-KR" sz="1200" b="1">
                <a:solidFill>
                  <a:schemeClr val="dk1"/>
                </a:solidFill>
                <a:latin typeface="Fira Sans Condensed" charset="0"/>
                <a:ea typeface="Fira Sans Condensed" charset="0"/>
                <a:cs typeface="Fira Sans Condensed" charset="0"/>
              </a:rPr>
              <a:t>자바영역에서 초기화한 변수를 보다 쉽게 출력할 수 있게 도와주는 태그이다.</a:t>
            </a:r>
            <a:endParaRPr lang="ko-KR" altLang="en-US" sz="1200" b="1">
              <a:solidFill>
                <a:schemeClr val="dk1"/>
              </a:solidFill>
              <a:latin typeface="Fira Sans Condensed" charset="0"/>
              <a:ea typeface="Fira Sans Condensed" charset="0"/>
              <a:cs typeface="Fira Sans Condensed" charset="0"/>
            </a:endParaRPr>
          </a:p>
        </p:txBody>
      </p:sp>
      <p:grpSp>
        <p:nvGrpSpPr>
          <p:cNvPr id="2345" name="Group 5"/>
          <p:cNvGrpSpPr/>
          <p:nvPr/>
        </p:nvGrpSpPr>
        <p:grpSpPr>
          <a:xfrm rot="0">
            <a:off x="4718050" y="2134235"/>
            <a:ext cx="554990" cy="626745"/>
            <a:chOff x="4718050" y="2134235"/>
            <a:chExt cx="554990" cy="626745"/>
          </a:xfrm>
        </p:grpSpPr>
        <p:sp>
          <p:nvSpPr>
            <p:cNvPr id="2346" name="Rect 0"/>
            <p:cNvSpPr>
              <a:spLocks/>
            </p:cNvSpPr>
            <p:nvPr/>
          </p:nvSpPr>
          <p:spPr>
            <a:xfrm rot="86400000">
              <a:off x="4879340" y="2134235"/>
              <a:ext cx="393700" cy="626745"/>
            </a:xfrm>
            <a:custGeom>
              <a:gdLst>
                <a:gd fmla="*/ 1 w 2159" name="TX0"/>
                <a:gd fmla="*/ 1 h 2635" name="TY0"/>
                <a:gd fmla="*/ 866 w 2159" name="TX1"/>
                <a:gd fmla="*/ 1321 h 2635" name="TY1"/>
                <a:gd fmla="*/ 1 w 2159" name="TX2"/>
                <a:gd fmla="*/ 2633 h 2635" name="TY2"/>
                <a:gd fmla="*/ 1292 w 2159" name="TX3"/>
                <a:gd fmla="*/ 2633 h 2635" name="TY3"/>
                <a:gd fmla="*/ 2157 w 2159" name="TX4"/>
                <a:gd fmla="*/ 1321 h 2635" name="TY4"/>
                <a:gd fmla="*/ 1292 w 2159" name="TX5"/>
                <a:gd fmla="*/ 1 h 2635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2159" h="2635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1292" y="2633"/>
                  </a:lnTo>
                  <a:lnTo>
                    <a:pt x="2157" y="1321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algn="l" defTabSz="50800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347" name="Rect 0"/>
            <p:cNvSpPr>
              <a:spLocks/>
            </p:cNvSpPr>
            <p:nvPr/>
          </p:nvSpPr>
          <p:spPr>
            <a:xfrm rot="86400000">
              <a:off x="4718050" y="2134235"/>
              <a:ext cx="248920" cy="626745"/>
            </a:xfrm>
            <a:custGeom>
              <a:gdLst>
                <a:gd fmla="*/ 1 w 1365" name="TX0"/>
                <a:gd fmla="*/ 1 h 2635" name="TY0"/>
                <a:gd fmla="*/ 866 w 1365" name="TX1"/>
                <a:gd fmla="*/ 1321 h 2635" name="TY1"/>
                <a:gd fmla="*/ 1 w 1365" name="TX2"/>
                <a:gd fmla="*/ 2633 h 2635" name="TY2"/>
                <a:gd fmla="*/ 498 w 1365" name="TX3"/>
                <a:gd fmla="*/ 2633 h 2635" name="TY3"/>
                <a:gd fmla="*/ 1364 w 1365" name="TX4"/>
                <a:gd fmla="*/ 1321 h 2635" name="TY4"/>
                <a:gd fmla="*/ 498 w 1365" name="TX5"/>
                <a:gd fmla="*/ 1 h 2635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365" h="2635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498" y="2633"/>
                  </a:lnTo>
                  <a:lnTo>
                    <a:pt x="1364" y="1321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algn="l" defTabSz="50800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</p:grpSp>
      <p:pic>
        <p:nvPicPr>
          <p:cNvPr id="2348" name="Picture " descr="C:/Users/Administrator/AppData/Roaming/PolarisOffice/ETemp/9096_7434456/fImage2687511684724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8180" y="1489075"/>
            <a:ext cx="3972560" cy="2029460"/>
          </a:xfrm>
          <a:prstGeom prst="rect"/>
          <a:noFill/>
        </p:spPr>
      </p:pic>
      <p:pic>
        <p:nvPicPr>
          <p:cNvPr id="2349" name="그림 2348" descr="C:/Users/Administrator/AppData/Roaming/PolarisOffice/ETemp/9096_7434456/fImage734811688123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33365" y="1494155"/>
            <a:ext cx="3141980" cy="20243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8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49"/>
          <p:cNvSpPr txBox="1">
            <a:spLocks/>
          </p:cNvSpPr>
          <p:nvPr>
            <p:ph type="title"/>
          </p:nvPr>
        </p:nvSpPr>
        <p:spPr>
          <a:xfrm rot="0">
            <a:off x="311785" y="1285875"/>
            <a:ext cx="8521065" cy="170434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b">
            <a:noAutofit/>
          </a:bodyPr>
          <a:lstStyle/>
          <a:p>
            <a:pPr marL="0" indent="0" algn="ctr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cap="none" i="0" b="0" strike="noStrike">
                <a:latin typeface="Fira Sans Condensed ExtraBold" charset="0"/>
                <a:ea typeface="Fira Sans Condensed ExtraBold" charset="0"/>
                <a:cs typeface="Fira Sans Condensed ExtraBold" charset="0"/>
              </a:rPr>
              <a:t>DO YOU HAVE A </a:t>
            </a:r>
            <a:r>
              <a:rPr sz="5000" cap="none" i="0" b="0" strike="noStrike">
                <a:latin typeface="Fira Sans Condensed ExtraBold" charset="0"/>
                <a:ea typeface="Fira Sans Condensed ExtraBold" charset="0"/>
                <a:cs typeface="Fira Sans Condensed ExtraBold" charset="0"/>
              </a:rPr>
              <a:t>QUESTION</a:t>
            </a:r>
            <a:r>
              <a:rPr lang="ko-KR" sz="5000" cap="none" i="0" b="0" strike="noStrike">
                <a:latin typeface="Fira Sans Condensed ExtraBold" charset="0"/>
                <a:ea typeface="Fira Sans Condensed ExtraBold" charset="0"/>
                <a:cs typeface="Fira Sans Condensed ExtraBold" charset="0"/>
              </a:rPr>
              <a:t> ?</a:t>
            </a:r>
            <a:endParaRPr lang="ko-KR" altLang="en-US" sz="5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/>
          </p:cNvSpPr>
          <p:nvPr>
            <p:ph type="title"/>
          </p:nvPr>
        </p:nvSpPr>
        <p:spPr>
          <a:xfrm rot="0">
            <a:off x="2753360" y="2553335"/>
            <a:ext cx="3645535" cy="84264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ctr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800" cap="none" i="0" b="0" strike="noStrike">
                <a:latin typeface="Fira Sans Condensed ExtraBold" charset="0"/>
                <a:ea typeface="Fira Sans Condensed ExtraBold" charset="0"/>
                <a:cs typeface="Fira Sans Condensed ExtraBold" charset="0"/>
              </a:rPr>
              <a:t>감사합니다</a:t>
            </a:r>
            <a:endParaRPr lang="ko-KR" altLang="en-US" sz="2800" cap="none" i="0" b="0" strike="noStrike">
              <a:latin typeface="Fira Sans Condensed ExtraBold" charset="0"/>
              <a:ea typeface="Fira Sans Condensed ExtraBold" charset="0"/>
              <a:cs typeface="Fira Sans Condensed ExtraBold" charset="0"/>
            </a:endParaRPr>
          </a:p>
        </p:txBody>
      </p:sp>
      <p:sp>
        <p:nvSpPr>
          <p:cNvPr id="207" name="Google Shape;207;p35"/>
          <p:cNvSpPr txBox="1">
            <a:spLocks/>
          </p:cNvSpPr>
          <p:nvPr>
            <p:ph type="title" idx="2"/>
          </p:nvPr>
        </p:nvSpPr>
        <p:spPr>
          <a:xfrm rot="0">
            <a:off x="2753360" y="1761490"/>
            <a:ext cx="3645535" cy="75692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ctr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6000" cap="none" i="0" b="0" strike="noStrike">
                <a:latin typeface="Fira Sans Condensed ExtraBold" charset="0"/>
                <a:ea typeface="Fira Sans Condensed ExtraBold" charset="0"/>
                <a:cs typeface="Fira Sans Condensed ExtraBold" charset="0"/>
              </a:rPr>
              <a:t>Thank you</a:t>
            </a:r>
            <a:endParaRPr lang="ko-KR" altLang="en-US" sz="6000" cap="none" i="0" b="0" strike="noStrike">
              <a:latin typeface="Fira Sans Condensed ExtraBold" charset="0"/>
              <a:ea typeface="Fira Sans Condensed ExtraBold" charset="0"/>
              <a:cs typeface="Fira Sans Condensed Extra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3"/>
          <p:cNvSpPr txBox="1">
            <a:spLocks/>
          </p:cNvSpPr>
          <p:nvPr>
            <p:ph type="title"/>
          </p:nvPr>
        </p:nvSpPr>
        <p:spPr>
          <a:xfrm rot="0">
            <a:off x="678180" y="389255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cap="none" i="0" b="0" strike="noStrike">
                <a:latin typeface="Fira Sans Condensed ExtraBold" charset="0"/>
                <a:ea typeface="Fira Sans Condensed ExtraBold" charset="0"/>
                <a:cs typeface="Fira Sans Condensed ExtraBold" charset="0"/>
              </a:rPr>
              <a:t>Process of conversion </a:t>
            </a:r>
            <a:endParaRPr lang="ko-KR" altLang="en-US" sz="2400" cap="none" i="0" b="0" strike="noStrike">
              <a:latin typeface="Fira Sans Condensed ExtraBold" charset="0"/>
              <a:ea typeface="Fira Sans Condensed ExtraBold" charset="0"/>
              <a:cs typeface="Fira Sans Condensed ExtraBold" charset="0"/>
            </a:endParaRPr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i="0" b="0" strike="noStrike">
              <a:latin typeface="Fira Sans Condensed ExtraBold" charset="0"/>
              <a:ea typeface="Fira Sans Condensed ExtraBold" charset="0"/>
              <a:cs typeface="Fira Sans Condensed ExtraBold" charset="0"/>
            </a:endParaRPr>
          </a:p>
        </p:txBody>
      </p:sp>
      <p:sp>
        <p:nvSpPr>
          <p:cNvPr id="308" name="Rect 0"/>
          <p:cNvSpPr>
            <a:spLocks/>
          </p:cNvSpPr>
          <p:nvPr/>
        </p:nvSpPr>
        <p:spPr>
          <a:xfrm rot="0">
            <a:off x="6501130" y="1625600"/>
            <a:ext cx="1605280" cy="749300"/>
          </a:xfrm>
          <a:prstGeom prst="rect"/>
          <a:solidFill>
            <a:schemeClr val="accent4"/>
          </a:solidFill>
          <a:ln w="0">
            <a:noFill/>
            <a:prstDash/>
          </a:ln>
          <a:effectLst>
            <a:outerShdw sx="100000" sy="100000" blurRad="57150" dist="19050" dir="5400000" rotWithShape="0" algn="bl">
              <a:srgbClr val="000000">
                <a:alpha val="8627"/>
              </a:srgbClr>
            </a:outerShdw>
          </a:effectLst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309" name="Google Shape;309;p43"/>
          <p:cNvSpPr txBox="1">
            <a:spLocks/>
          </p:cNvSpPr>
          <p:nvPr>
            <p:ph type="subTitle" idx="4294967295"/>
          </p:nvPr>
        </p:nvSpPr>
        <p:spPr>
          <a:xfrm rot="0">
            <a:off x="6546215" y="1682750"/>
            <a:ext cx="1516380" cy="6407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ctr" defTabSz="508000">
              <a:spcBef>
                <a:spcPts val="1600"/>
              </a:spcBef>
              <a:spcAft>
                <a:spcPts val="1600"/>
              </a:spcAft>
              <a:buFontTx/>
              <a:buNone/>
            </a:pPr>
            <a:r>
              <a:rPr lang="ko-KR" sz="2400" cap="none" i="0" b="1" strike="noStrik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browser</a:t>
            </a:r>
            <a:endParaRPr lang="ko-KR" altLang="en-US" sz="2400" cap="none" i="0" b="1" strike="noStrike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0" name="Rect 0"/>
          <p:cNvSpPr>
            <a:spLocks/>
          </p:cNvSpPr>
          <p:nvPr/>
        </p:nvSpPr>
        <p:spPr>
          <a:xfrm rot="0">
            <a:off x="4679950" y="2844800"/>
            <a:ext cx="1605280" cy="749300"/>
          </a:xfrm>
          <a:prstGeom prst="rect"/>
          <a:solidFill>
            <a:schemeClr val="accent4"/>
          </a:solidFill>
          <a:ln w="0">
            <a:noFill/>
            <a:prstDash/>
          </a:ln>
          <a:effectLst>
            <a:outerShdw sx="100000" sy="100000" blurRad="57150" dist="19050" dir="5400000" rotWithShape="0" algn="bl">
              <a:srgbClr val="000000">
                <a:alpha val="8627"/>
              </a:srgbClr>
            </a:outerShdw>
          </a:effectLst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311" name="Google Shape;311;p43"/>
          <p:cNvSpPr txBox="1">
            <a:spLocks/>
          </p:cNvSpPr>
          <p:nvPr>
            <p:ph type="subTitle" idx="4294967295"/>
          </p:nvPr>
        </p:nvSpPr>
        <p:spPr>
          <a:xfrm rot="0">
            <a:off x="4712970" y="2901950"/>
            <a:ext cx="1563370" cy="66294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ctr" defTabSz="508000"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ko-KR" sz="2400" cap="none" i="0" b="1" strike="noStrik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.class file</a:t>
            </a:r>
            <a:endParaRPr lang="ko-KR" altLang="en-US" sz="2400" cap="none" i="0" b="1" strike="noStrike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2" name="Rect 0"/>
          <p:cNvSpPr>
            <a:spLocks/>
          </p:cNvSpPr>
          <p:nvPr/>
        </p:nvSpPr>
        <p:spPr>
          <a:xfrm rot="0">
            <a:off x="2859405" y="1625600"/>
            <a:ext cx="1605280" cy="749300"/>
          </a:xfrm>
          <a:prstGeom prst="rect"/>
          <a:solidFill>
            <a:schemeClr val="accent4"/>
          </a:solidFill>
          <a:ln w="0">
            <a:noFill/>
            <a:prstDash/>
          </a:ln>
          <a:effectLst>
            <a:outerShdw sx="100000" sy="100000" blurRad="57150" dist="19050" dir="5400000" rotWithShape="0" algn="bl">
              <a:srgbClr val="000000">
                <a:alpha val="8627"/>
              </a:srgbClr>
            </a:outerShdw>
          </a:effectLst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313" name="Google Shape;313;p43"/>
          <p:cNvSpPr txBox="1">
            <a:spLocks/>
          </p:cNvSpPr>
          <p:nvPr>
            <p:ph type="subTitle" idx="4294967295"/>
          </p:nvPr>
        </p:nvSpPr>
        <p:spPr>
          <a:xfrm rot="0">
            <a:off x="2926715" y="1682750"/>
            <a:ext cx="1507490" cy="6407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ctr" defTabSz="508000"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ko-KR" sz="2400" cap="none" i="0" b="1" strike="noStrik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.java file</a:t>
            </a:r>
            <a:endParaRPr lang="ko-KR" altLang="en-US" sz="2400" cap="none" i="0" b="1" strike="noStrike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4" name="Rect 0"/>
          <p:cNvSpPr>
            <a:spLocks/>
          </p:cNvSpPr>
          <p:nvPr/>
        </p:nvSpPr>
        <p:spPr>
          <a:xfrm rot="0">
            <a:off x="1038225" y="2844800"/>
            <a:ext cx="1605280" cy="749300"/>
          </a:xfrm>
          <a:prstGeom prst="rect"/>
          <a:solidFill>
            <a:schemeClr val="accent4"/>
          </a:solidFill>
          <a:ln w="0">
            <a:noFill/>
            <a:prstDash/>
          </a:ln>
          <a:effectLst>
            <a:outerShdw sx="100000" sy="100000" blurRad="57150" dist="19050" dir="5400000" rotWithShape="0" algn="bl">
              <a:srgbClr val="000000">
                <a:alpha val="8627"/>
              </a:srgbClr>
            </a:outerShdw>
          </a:effectLst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315" name="Google Shape;315;p43"/>
          <p:cNvSpPr txBox="1">
            <a:spLocks/>
          </p:cNvSpPr>
          <p:nvPr>
            <p:ph type="subTitle" idx="4294967295"/>
          </p:nvPr>
        </p:nvSpPr>
        <p:spPr>
          <a:xfrm rot="0">
            <a:off x="1189355" y="2901950"/>
            <a:ext cx="1302385" cy="66294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ctr" defTabSz="508000"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ko-KR" sz="2400" cap="none" i="0" b="1" strike="noStrik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.jsp file</a:t>
            </a:r>
            <a:endParaRPr lang="ko-KR" altLang="en-US" sz="2400" cap="none" i="0" b="1" strike="noStrike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6" name="Rect 0"/>
          <p:cNvSpPr>
            <a:spLocks/>
          </p:cNvSpPr>
          <p:nvPr/>
        </p:nvSpPr>
        <p:spPr>
          <a:xfrm rot="16200000">
            <a:off x="1927225" y="1913255"/>
            <a:ext cx="845185" cy="1019175"/>
          </a:xfrm>
          <a:prstGeom prst="bentConnector2"/>
          <a:noFill/>
          <a:ln w="19050" cap="flat" cmpd="sng">
            <a:solidFill>
              <a:srgbClr val="FFFFFF">
                <a:alpha val="100000"/>
              </a:srgbClr>
            </a:solidFill>
            <a:prstDash val="solid"/>
            <a:round/>
          </a:ln>
          <a:effectLst>
            <a:outerShdw sx="100000" sy="100000" blurRad="57150" dist="19050" dir="5400000" rotWithShape="0" algn="bl">
              <a:srgbClr val="000000">
                <a:alpha val="26666"/>
              </a:srgbClr>
            </a:outerShdw>
          </a:effectLst>
        </p:spPr>
        <p:txBody>
          <a:bodyPr wrap="square" lIns="0" tIns="0" rIns="0" bIns="0" vert="horz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17" name="Rect 0"/>
          <p:cNvSpPr>
            <a:spLocks/>
          </p:cNvSpPr>
          <p:nvPr/>
        </p:nvSpPr>
        <p:spPr>
          <a:xfrm rot="16200000" flipH="1">
            <a:off x="3748405" y="2287270"/>
            <a:ext cx="845820" cy="1019175"/>
          </a:xfrm>
          <a:prstGeom prst="bentConnector2"/>
          <a:noFill/>
          <a:ln w="19050" cap="flat" cmpd="sng">
            <a:solidFill>
              <a:srgbClr val="FFFFFF">
                <a:alpha val="100000"/>
              </a:srgbClr>
            </a:solidFill>
            <a:prstDash val="solid"/>
            <a:round/>
          </a:ln>
          <a:effectLst>
            <a:outerShdw sx="100000" sy="100000" blurRad="57150" dist="19050" dir="5400000" rotWithShape="0" algn="bl">
              <a:srgbClr val="000000">
                <a:alpha val="26666"/>
              </a:srgbClr>
            </a:outerShdw>
          </a:effectLst>
        </p:spPr>
        <p:txBody>
          <a:bodyPr wrap="square" lIns="0" tIns="0" rIns="0" bIns="0" vert="horz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18" name="Rect 0"/>
          <p:cNvSpPr>
            <a:spLocks/>
          </p:cNvSpPr>
          <p:nvPr/>
        </p:nvSpPr>
        <p:spPr>
          <a:xfrm rot="16200000">
            <a:off x="5569585" y="1913255"/>
            <a:ext cx="845185" cy="1019175"/>
          </a:xfrm>
          <a:prstGeom prst="bentConnector2"/>
          <a:noFill/>
          <a:ln w="19050" cap="flat" cmpd="sng">
            <a:solidFill>
              <a:srgbClr val="FFFFFF">
                <a:alpha val="100000"/>
              </a:srgbClr>
            </a:solidFill>
            <a:prstDash val="solid"/>
            <a:round/>
          </a:ln>
          <a:effectLst>
            <a:outerShdw sx="100000" sy="100000" blurRad="57150" dist="19050" dir="5400000" rotWithShape="0" algn="bl">
              <a:srgbClr val="000000">
                <a:alpha val="26666"/>
              </a:srgbClr>
            </a:outerShdw>
          </a:effectLst>
        </p:spPr>
        <p:txBody>
          <a:bodyPr wrap="square" lIns="0" tIns="0" rIns="0" bIns="0" vert="horz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19" name="Rect 0"/>
          <p:cNvSpPr>
            <a:spLocks/>
          </p:cNvSpPr>
          <p:nvPr/>
        </p:nvSpPr>
        <p:spPr>
          <a:xfrm rot="0">
            <a:off x="1545590" y="1729105"/>
            <a:ext cx="590550" cy="542290"/>
          </a:xfrm>
          <a:prstGeom prst="rect"/>
          <a:solidFill>
            <a:schemeClr val="accent5"/>
          </a:solidFill>
          <a:ln w="0">
            <a:noFill/>
            <a:prstDash/>
          </a:ln>
          <a:effectLst>
            <a:outerShdw sx="100000" sy="100000" blurRad="57150" dist="19050" dir="5400000" rotWithShape="0" algn="bl">
              <a:srgbClr val="000000">
                <a:alpha val="8627"/>
              </a:srgbClr>
            </a:outerShdw>
          </a:effectLst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320" name="Rect 0"/>
          <p:cNvSpPr>
            <a:spLocks/>
          </p:cNvSpPr>
          <p:nvPr/>
        </p:nvSpPr>
        <p:spPr>
          <a:xfrm rot="0">
            <a:off x="3366135" y="2948305"/>
            <a:ext cx="590550" cy="542290"/>
          </a:xfrm>
          <a:prstGeom prst="rect"/>
          <a:solidFill>
            <a:schemeClr val="accent5"/>
          </a:solidFill>
          <a:ln w="0">
            <a:noFill/>
            <a:prstDash/>
          </a:ln>
          <a:effectLst>
            <a:outerShdw sx="100000" sy="100000" blurRad="57150" dist="19050" dir="5400000" rotWithShape="0" algn="bl">
              <a:srgbClr val="000000">
                <a:alpha val="8627"/>
              </a:srgbClr>
            </a:outerShdw>
          </a:effectLst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321" name="Rect 0"/>
          <p:cNvSpPr>
            <a:spLocks/>
          </p:cNvSpPr>
          <p:nvPr/>
        </p:nvSpPr>
        <p:spPr>
          <a:xfrm rot="0">
            <a:off x="5187315" y="1729105"/>
            <a:ext cx="590550" cy="542290"/>
          </a:xfrm>
          <a:prstGeom prst="rect"/>
          <a:solidFill>
            <a:schemeClr val="accent5"/>
          </a:solidFill>
          <a:ln w="0">
            <a:noFill/>
            <a:prstDash/>
          </a:ln>
          <a:effectLst>
            <a:outerShdw sx="100000" sy="100000" blurRad="57150" dist="19050" dir="5400000" rotWithShape="0" algn="bl">
              <a:srgbClr val="000000">
                <a:alpha val="8627"/>
              </a:srgbClr>
            </a:outerShdw>
          </a:effectLst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grpSp>
        <p:nvGrpSpPr>
          <p:cNvPr id="322" name="Group 5"/>
          <p:cNvGrpSpPr/>
          <p:nvPr/>
        </p:nvGrpSpPr>
        <p:grpSpPr>
          <a:xfrm rot="0">
            <a:off x="5318760" y="1910715"/>
            <a:ext cx="341630" cy="179705"/>
            <a:chOff x="5318760" y="1910715"/>
            <a:chExt cx="341630" cy="179705"/>
          </a:xfrm>
        </p:grpSpPr>
        <p:sp>
          <p:nvSpPr>
            <p:cNvPr id="323" name="Rect 0"/>
            <p:cNvSpPr>
              <a:spLocks/>
            </p:cNvSpPr>
            <p:nvPr/>
          </p:nvSpPr>
          <p:spPr>
            <a:xfrm rot="0">
              <a:off x="5318760" y="1910715"/>
              <a:ext cx="341630" cy="179705"/>
            </a:xfrm>
            <a:custGeom>
              <a:gdLst>
                <a:gd fmla="*/ 9686 w 19367" name="TX0"/>
                <a:gd fmla="*/ 1128 h 10165" name="TY0"/>
                <a:gd fmla="*/ 11196 w 19367" name="TX1"/>
                <a:gd fmla="*/ 1428 h 10165" name="TY1"/>
                <a:gd fmla="*/ 13635 w 19367" name="TX2"/>
                <a:gd fmla="*/ 5081 h 10165" name="TY2"/>
                <a:gd fmla="*/ 9684 w 19367" name="TX3"/>
                <a:gd fmla="*/ 9034 h 10165" name="TY3"/>
                <a:gd fmla="*/ 6032 w 19367" name="TX4"/>
                <a:gd fmla="*/ 6592 h 10165" name="TY4"/>
                <a:gd fmla="*/ 6887 w 19367" name="TX5"/>
                <a:gd fmla="*/ 2286 h 10165" name="TY5"/>
                <a:gd fmla="*/ 9686 w 19367" name="TX6"/>
                <a:gd fmla="*/ 1128 h 10165" name="TY6"/>
                <a:gd fmla="*/ 9684 w 19367" name="TX8"/>
                <a:gd fmla="*/ 1 h 10165" name="TY8"/>
                <a:gd fmla="*/ 190 w 19367" name="TX9"/>
                <a:gd fmla="*/ 4704 h 10165" name="TY9"/>
                <a:gd fmla="*/ 190 w 19367" name="TX10"/>
                <a:gd fmla="*/ 5457 h 10165" name="TY10"/>
                <a:gd fmla="*/ 9684 w 19367" name="TX11"/>
                <a:gd fmla="*/ 10164 h 10165" name="TY11"/>
                <a:gd fmla="*/ 19176 w 19367" name="TX12"/>
                <a:gd fmla="*/ 5457 h 10165" name="TY12"/>
                <a:gd fmla="*/ 19176 w 19367" name="TX13"/>
                <a:gd fmla="*/ 4704 h 10165" name="TY13"/>
                <a:gd fmla="*/ 9684 w 19367" name="TX14"/>
                <a:gd fmla="*/ 1 h 10165" name="TY1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19367" h="10165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algn="l" defTabSz="50800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324" name="Rect 0"/>
            <p:cNvSpPr>
              <a:spLocks/>
            </p:cNvSpPr>
            <p:nvPr/>
          </p:nvSpPr>
          <p:spPr>
            <a:xfrm rot="0">
              <a:off x="5435600" y="1950085"/>
              <a:ext cx="102870" cy="99695"/>
            </a:xfrm>
            <a:custGeom>
              <a:gdLst>
                <a:gd fmla="*/ 3018 w 5808" name="TX0"/>
                <a:gd fmla="*/ 0 h 5646" name="TY0"/>
                <a:gd fmla="*/ 468 w 5808" name="TX1"/>
                <a:gd fmla="*/ 1626 h 5646" name="TY1"/>
                <a:gd fmla="*/ 862 w 5808" name="TX2"/>
                <a:gd fmla="*/ 4637 h 5646" name="TY2"/>
                <a:gd fmla="*/ 3025 w 5808" name="TX3"/>
                <a:gd fmla="*/ 5645 h 5646" name="TY3"/>
                <a:gd fmla="*/ 3762 w 5808" name="TX4"/>
                <a:gd fmla="*/ 5547 h 5646" name="TY4"/>
                <a:gd fmla="*/ 5807 w 5808" name="TX5"/>
                <a:gd fmla="*/ 3297 h 5646" name="TY5"/>
                <a:gd fmla="*/ 5807 w 5808" name="TX6"/>
                <a:gd fmla="*/ 3297 h 5646" name="TY6"/>
                <a:gd fmla="*/ 5272 w 5808" name="TX7"/>
                <a:gd fmla="*/ 3383 h 5646" name="TY7"/>
                <a:gd fmla="*/ 3596 w 5808" name="TX8"/>
                <a:gd fmla="*/ 1692 h 5646" name="TY8"/>
                <a:gd fmla="*/ 4307 w 5808" name="TX9"/>
                <a:gd fmla="*/ 316 h 5646" name="TY9"/>
                <a:gd fmla="*/ 3033 w 5808" name="TX10"/>
                <a:gd fmla="*/ 0 h 5646" name="TY10"/>
                <a:gd fmla="*/ 3018 w 5808" name="TX11"/>
                <a:gd fmla="*/ 0 h 5646" name="TY11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</a:cxnLst>
              <a:rect l="l" t="t" r="r" b="b"/>
              <a:pathLst>
                <a:path w="5808" h="5646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algn="l" defTabSz="50800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</p:grpSp>
      <p:grpSp>
        <p:nvGrpSpPr>
          <p:cNvPr id="326" name="Group 5"/>
          <p:cNvGrpSpPr/>
          <p:nvPr/>
        </p:nvGrpSpPr>
        <p:grpSpPr>
          <a:xfrm rot="0">
            <a:off x="1689735" y="1833880"/>
            <a:ext cx="312420" cy="339725"/>
            <a:chOff x="1689735" y="1833880"/>
            <a:chExt cx="312420" cy="339725"/>
          </a:xfrm>
        </p:grpSpPr>
        <p:sp>
          <p:nvSpPr>
            <p:cNvPr id="327" name="Rect 0"/>
            <p:cNvSpPr>
              <a:spLocks/>
            </p:cNvSpPr>
            <p:nvPr/>
          </p:nvSpPr>
          <p:spPr>
            <a:xfrm rot="0">
              <a:off x="1689735" y="1833880"/>
              <a:ext cx="312420" cy="339725"/>
            </a:xfrm>
            <a:custGeom>
              <a:gdLst>
                <a:gd fmla="*/ 8889 w 17720" name="TX0"/>
                <a:gd fmla="*/ 1130 h 19274" name="TY0"/>
                <a:gd fmla="*/ 11039 w 17720" name="TX1"/>
                <a:gd fmla="*/ 4343 h 19274" name="TY1"/>
                <a:gd fmla="*/ 8895 w 17720" name="TX2"/>
                <a:gd fmla="*/ 5192 h 19274" name="TY2"/>
                <a:gd fmla="*/ 6742 w 17720" name="TX3"/>
                <a:gd fmla="*/ 4331 h 19274" name="TY3"/>
                <a:gd fmla="*/ 8889 w 17720" name="TX4"/>
                <a:gd fmla="*/ 1130 h 19274" name="TY4"/>
                <a:gd fmla="*/ 6471 w 17720" name="TX6"/>
                <a:gd fmla="*/ 5445 h 19274" name="TY6"/>
                <a:gd fmla="*/ 7570 w 17720" name="TX7"/>
                <a:gd fmla="*/ 5854 h 19274" name="TY7"/>
                <a:gd fmla="*/ 6273 w 17720" name="TX8"/>
                <a:gd fmla="*/ 6616 h 19274" name="TY8"/>
                <a:gd fmla="*/ 6471 w 17720" name="TX9"/>
                <a:gd fmla="*/ 5445 h 19274" name="TY9"/>
                <a:gd fmla="*/ 11307 w 17720" name="TX11"/>
                <a:gd fmla="*/ 5445 h 19274" name="TY11"/>
                <a:gd fmla="*/ 11506 w 17720" name="TX12"/>
                <a:gd fmla="*/ 6616 h 19274" name="TY12"/>
                <a:gd fmla="*/ 10208 w 17720" name="TX13"/>
                <a:gd fmla="*/ 5854 h 19274" name="TY13"/>
                <a:gd fmla="*/ 11307 w 17720" name="TX14"/>
                <a:gd fmla="*/ 5445 h 19274" name="TY14"/>
                <a:gd fmla="*/ 13999 w 17720" name="TX16"/>
                <a:gd fmla="*/ 4845 h 19274" name="TY16"/>
                <a:gd fmla="*/ 15661 w 17720" name="TX17"/>
                <a:gd fmla="*/ 6249 h 19274" name="TY17"/>
                <a:gd fmla="*/ 16300 w 17720" name="TX18"/>
                <a:gd fmla="*/ 6122 h 19274" name="TY18"/>
                <a:gd fmla="*/ 16300 w 17720" name="TX19"/>
                <a:gd fmla="*/ 6122 h 19274" name="TY19"/>
                <a:gd fmla="*/ 15183 w 17720" name="TX20"/>
                <a:gd fmla="*/ 8158 h 19274" name="TY20"/>
                <a:gd fmla="*/ 14535 w 17720" name="TX21"/>
                <a:gd fmla="*/ 8856 h 19274" name="TY21"/>
                <a:gd fmla="*/ 12735 w 17720" name="TX22"/>
                <a:gd fmla="*/ 7423 h 19274" name="TY22"/>
                <a:gd fmla="*/ 12394 w 17720" name="TX23"/>
                <a:gd fmla="*/ 5125 h 19274" name="TY23"/>
                <a:gd fmla="*/ 13999 w 17720" name="TX24"/>
                <a:gd fmla="*/ 4845 h 19274" name="TY24"/>
                <a:gd fmla="*/ 3779 w 17720" name="TX26"/>
                <a:gd fmla="*/ 4845 h 19274" name="TY26"/>
                <a:gd fmla="*/ 5384 w 17720" name="TX27"/>
                <a:gd fmla="*/ 5129 h 19274" name="TY27"/>
                <a:gd fmla="*/ 5047 w 17720" name="TX28"/>
                <a:gd fmla="*/ 7423 h 19274" name="TY28"/>
                <a:gd fmla="*/ 3246 w 17720" name="TX29"/>
                <a:gd fmla="*/ 8859 h 19274" name="TY29"/>
                <a:gd fmla="*/ 2599 w 17720" name="TX30"/>
                <a:gd fmla="*/ 8161 h 19274" name="TY30"/>
                <a:gd fmla="*/ 1485 w 17720" name="TX31"/>
                <a:gd fmla="*/ 6125 h 19274" name="TY31"/>
                <a:gd fmla="*/ 1485 w 17720" name="TX32"/>
                <a:gd fmla="*/ 6125 h 19274" name="TY32"/>
                <a:gd fmla="*/ 2114 w 17720" name="TX33"/>
                <a:gd fmla="*/ 6249 h 19274" name="TY33"/>
                <a:gd fmla="*/ 3779 w 17720" name="TX34"/>
                <a:gd fmla="*/ 4845 h 19274" name="TY34"/>
                <a:gd fmla="*/ 4951 w 17720" name="TX36"/>
                <a:gd fmla="*/ 8893 h 19274" name="TY36"/>
                <a:gd fmla="*/ 4951 w 17720" name="TX37"/>
                <a:gd fmla="*/ 8893 h 19274" name="TY37"/>
                <a:gd fmla="*/ 4939 w 17720" name="TX38"/>
                <a:gd fmla="*/ 9636 h 19274" name="TY38"/>
                <a:gd fmla="*/ 4951 w 17720" name="TX39"/>
                <a:gd fmla="*/ 10377 h 19274" name="TY39"/>
                <a:gd fmla="*/ 4951 w 17720" name="TX40"/>
                <a:gd fmla="*/ 10377 h 19274" name="TY40"/>
                <a:gd fmla="*/ 4065 w 17720" name="TX41"/>
                <a:gd fmla="*/ 9636 h 19274" name="TY41"/>
                <a:gd fmla="*/ 4951 w 17720" name="TX42"/>
                <a:gd fmla="*/ 8893 h 19274" name="TY42"/>
                <a:gd fmla="*/ 12828 w 17720" name="TX44"/>
                <a:gd fmla="*/ 8896 h 19274" name="TY44"/>
                <a:gd fmla="*/ 12828 w 17720" name="TX45"/>
                <a:gd fmla="*/ 8896 h 19274" name="TY45"/>
                <a:gd fmla="*/ 13713 w 17720" name="TX46"/>
                <a:gd fmla="*/ 9636 h 19274" name="TY46"/>
                <a:gd fmla="*/ 12828 w 17720" name="TX47"/>
                <a:gd fmla="*/ 10380 h 19274" name="TY47"/>
                <a:gd fmla="*/ 12843 w 17720" name="TX48"/>
                <a:gd fmla="*/ 9636 h 19274" name="TY48"/>
                <a:gd fmla="*/ 12828 w 17720" name="TX49"/>
                <a:gd fmla="*/ 8896 h 19274" name="TY49"/>
                <a:gd fmla="*/ 8889 w 17720" name="TX51"/>
                <a:gd fmla="*/ 6447 h 19274" name="TY51"/>
                <a:gd fmla="*/ 11657 w 17720" name="TX52"/>
                <a:gd fmla="*/ 8040 h 19274" name="TY52"/>
                <a:gd fmla="*/ 11714 w 17720" name="TX53"/>
                <a:gd fmla="*/ 9636 h 19274" name="TY53"/>
                <a:gd fmla="*/ 11657 w 17720" name="TX54"/>
                <a:gd fmla="*/ 11232 h 19274" name="TY54"/>
                <a:gd fmla="*/ 8895 w 17720" name="TX55"/>
                <a:gd fmla="*/ 12828 h 19274" name="TY55"/>
                <a:gd fmla="*/ 6125 w 17720" name="TX56"/>
                <a:gd fmla="*/ 11232 h 19274" name="TY56"/>
                <a:gd fmla="*/ 6068 w 17720" name="TX57"/>
                <a:gd fmla="*/ 9636 h 19274" name="TY57"/>
                <a:gd fmla="*/ 6125 w 17720" name="TX58"/>
                <a:gd fmla="*/ 8040 h 19274" name="TY58"/>
                <a:gd fmla="*/ 8889 w 17720" name="TX59"/>
                <a:gd fmla="*/ 6447 h 19274" name="TY59"/>
                <a:gd fmla="*/ 6273 w 17720" name="TX61"/>
                <a:gd fmla="*/ 12657 h 19274" name="TY61"/>
                <a:gd fmla="*/ 6273 w 17720" name="TX62"/>
                <a:gd fmla="*/ 12657 h 19274" name="TY62"/>
                <a:gd fmla="*/ 7570 w 17720" name="TX63"/>
                <a:gd fmla="*/ 13418 h 19274" name="TY63"/>
                <a:gd fmla="*/ 6471 w 17720" name="TX64"/>
                <a:gd fmla="*/ 13828 h 19274" name="TY64"/>
                <a:gd fmla="*/ 6273 w 17720" name="TX65"/>
                <a:gd fmla="*/ 12657 h 19274" name="TY65"/>
                <a:gd fmla="*/ 11506 w 17720" name="TX67"/>
                <a:gd fmla="*/ 12657 h 19274" name="TY67"/>
                <a:gd fmla="*/ 11307 w 17720" name="TX68"/>
                <a:gd fmla="*/ 13828 h 19274" name="TY68"/>
                <a:gd fmla="*/ 10208 w 17720" name="TX69"/>
                <a:gd fmla="*/ 13418 h 19274" name="TY69"/>
                <a:gd fmla="*/ 11506 w 17720" name="TX70"/>
                <a:gd fmla="*/ 12657 h 19274" name="TY70"/>
                <a:gd fmla="*/ 14535 w 17720" name="TX72"/>
                <a:gd fmla="*/ 10416 h 19274" name="TY72"/>
                <a:gd fmla="*/ 15183 w 17720" name="TX73"/>
                <a:gd fmla="*/ 11115 h 19274" name="TY73"/>
                <a:gd fmla="*/ 16294 w 17720" name="TX74"/>
                <a:gd fmla="*/ 13147 h 19274" name="TY74"/>
                <a:gd fmla="*/ 15665 w 17720" name="TX75"/>
                <a:gd fmla="*/ 13024 h 19274" name="TY75"/>
                <a:gd fmla="*/ 13999 w 17720" name="TX76"/>
                <a:gd fmla="*/ 14424 h 19274" name="TY76"/>
                <a:gd fmla="*/ 12394 w 17720" name="TX77"/>
                <a:gd fmla="*/ 14144 h 19274" name="TY77"/>
                <a:gd fmla="*/ 12735 w 17720" name="TX78"/>
                <a:gd fmla="*/ 11850 h 19274" name="TY78"/>
                <a:gd fmla="*/ 14535 w 17720" name="TX79"/>
                <a:gd fmla="*/ 10416 h 19274" name="TY79"/>
                <a:gd fmla="*/ 3243 w 17720" name="TX81"/>
                <a:gd fmla="*/ 10416 h 19274" name="TY81"/>
                <a:gd fmla="*/ 5044 w 17720" name="TX82"/>
                <a:gd fmla="*/ 11850 h 19274" name="TY82"/>
                <a:gd fmla="*/ 5384 w 17720" name="TX83"/>
                <a:gd fmla="*/ 14144 h 19274" name="TY83"/>
                <a:gd fmla="*/ 3207 w 17720" name="TX84"/>
                <a:gd fmla="*/ 14456 h 19274" name="TY84"/>
                <a:gd fmla="*/ 1554 w 17720" name="TX85"/>
                <a:gd fmla="*/ 13870 h 19274" name="TY85"/>
                <a:gd fmla="*/ 2596 w 17720" name="TX86"/>
                <a:gd fmla="*/ 11115 h 19274" name="TY86"/>
                <a:gd fmla="*/ 3243 w 17720" name="TX87"/>
                <a:gd fmla="*/ 10416 h 19274" name="TY87"/>
                <a:gd fmla="*/ 8889 w 17720" name="TX89"/>
                <a:gd fmla="*/ 14081 h 19274" name="TY89"/>
                <a:gd fmla="*/ 11039 w 17720" name="TX90"/>
                <a:gd fmla="*/ 14933 h 19274" name="TY90"/>
                <a:gd fmla="*/ 8889 w 17720" name="TX91"/>
                <a:gd fmla="*/ 18143 h 19274" name="TY91"/>
                <a:gd fmla="*/ 6739 w 17720" name="TX92"/>
                <a:gd fmla="*/ 14924 h 19274" name="TY92"/>
                <a:gd fmla="*/ 8889 w 17720" name="TX93"/>
                <a:gd fmla="*/ 14081 h 19274" name="TY93"/>
                <a:gd fmla="*/ 8889 w 17720" name="TX95"/>
                <a:gd fmla="*/ 0 h 19274" name="TY95"/>
                <a:gd fmla="*/ 5658 w 17720" name="TX96"/>
                <a:gd fmla="*/ 4014 h 19274" name="TY96"/>
                <a:gd fmla="*/ 3568 w 17720" name="TX97"/>
                <a:gd fmla="*/ 3698 h 19274" name="TY97"/>
                <a:gd fmla="*/ 2111 w 17720" name="TX98"/>
                <a:gd fmla="*/ 2861 h 19274" name="TY98"/>
                <a:gd fmla="*/ 1665 w 17720" name="TX99"/>
                <a:gd fmla="*/ 2921 h 19274" name="TY99"/>
                <a:gd fmla="*/ 422 w 17720" name="TX100"/>
                <a:gd fmla="*/ 4556 h 19274" name="TY100"/>
                <a:gd fmla="*/ 497 w 17720" name="TX101"/>
                <a:gd fmla="*/ 5026 h 19274" name="TY101"/>
                <a:gd fmla="*/ 1726 w 17720" name="TX102"/>
                <a:gd fmla="*/ 8878 h 19274" name="TY102"/>
                <a:gd fmla="*/ 2430 w 17720" name="TX103"/>
                <a:gd fmla="*/ 9636 h 19274" name="TY103"/>
                <a:gd fmla="*/ 1726 w 17720" name="TX104"/>
                <a:gd fmla="*/ 10398 h 19274" name="TY104"/>
                <a:gd fmla="*/ 578 w 17720" name="TX105"/>
                <a:gd fmla="*/ 14436 h 19274" name="TY105"/>
                <a:gd fmla="*/ 3225 w 17720" name="TX106"/>
                <a:gd fmla="*/ 15593 h 19274" name="TY106"/>
                <a:gd fmla="*/ 5652 w 17720" name="TX107"/>
                <a:gd fmla="*/ 15240 h 19274" name="TY107"/>
                <a:gd fmla="*/ 8889 w 17720" name="TX108"/>
                <a:gd fmla="*/ 19272 h 19274" name="TY108"/>
                <a:gd fmla="*/ 12126 w 17720" name="TX109"/>
                <a:gd fmla="*/ 15246 h 19274" name="TY109"/>
                <a:gd fmla="*/ 14210 w 17720" name="TX110"/>
                <a:gd fmla="*/ 15572 h 19274" name="TY110"/>
                <a:gd fmla="*/ 15674 w 17720" name="TX111"/>
                <a:gd fmla="*/ 16413 h 19274" name="TY111"/>
                <a:gd fmla="*/ 16113 w 17720" name="TX112"/>
                <a:gd fmla="*/ 16354 h 19274" name="TY112"/>
                <a:gd fmla="*/ 17360 w 17720" name="TX113"/>
                <a:gd fmla="*/ 14719 h 19274" name="TY113"/>
                <a:gd fmla="*/ 17285 w 17720" name="TX114"/>
                <a:gd fmla="*/ 14247 h 19274" name="TY114"/>
                <a:gd fmla="*/ 16056 w 17720" name="TX115"/>
                <a:gd fmla="*/ 10398 h 19274" name="TY115"/>
                <a:gd fmla="*/ 15351 w 17720" name="TX116"/>
                <a:gd fmla="*/ 9636 h 19274" name="TY116"/>
                <a:gd fmla="*/ 16056 w 17720" name="TX117"/>
                <a:gd fmla="*/ 8878 h 19274" name="TY117"/>
                <a:gd fmla="*/ 17279 w 17720" name="TX118"/>
                <a:gd fmla="*/ 5044 h 19274" name="TY118"/>
                <a:gd fmla="*/ 17360 w 17720" name="TX119"/>
                <a:gd fmla="*/ 4556 h 19274" name="TY119"/>
                <a:gd fmla="*/ 16113 w 17720" name="TX120"/>
                <a:gd fmla="*/ 2918 h 19274" name="TY120"/>
                <a:gd fmla="*/ 15673 w 17720" name="TX121"/>
                <a:gd fmla="*/ 2860 h 19274" name="TY121"/>
                <a:gd fmla="*/ 14210 w 17720" name="TX122"/>
                <a:gd fmla="*/ 3704 h 19274" name="TY122"/>
                <a:gd fmla="*/ 12126 w 17720" name="TX123"/>
                <a:gd fmla="*/ 4029 h 19274" name="TY123"/>
                <a:gd fmla="*/ 8889 w 17720" name="TX124"/>
                <a:gd fmla="*/ 0 h 19274" name="TY12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</a:cxnLst>
              <a:rect l="l" t="t" r="r" b="b"/>
              <a:pathLst>
                <a:path w="17720" h="19274">
                  <a:moveTo>
                    <a:pt x="8889" y="1130"/>
                  </a:moveTo>
                  <a:cubicBezTo>
                    <a:pt x="9660" y="1130"/>
                    <a:pt x="10482" y="2382"/>
                    <a:pt x="11039" y="4343"/>
                  </a:cubicBezTo>
                  <a:cubicBezTo>
                    <a:pt x="10308" y="4586"/>
                    <a:pt x="9594" y="4870"/>
                    <a:pt x="8895" y="5192"/>
                  </a:cubicBezTo>
                  <a:cubicBezTo>
                    <a:pt x="8194" y="4864"/>
                    <a:pt x="7474" y="4577"/>
                    <a:pt x="6742" y="4331"/>
                  </a:cubicBezTo>
                  <a:cubicBezTo>
                    <a:pt x="7302" y="2379"/>
                    <a:pt x="8121" y="1130"/>
                    <a:pt x="8889" y="1130"/>
                  </a:cubicBezTo>
                  <a:close/>
                  <a:moveTo>
                    <a:pt x="6471" y="5445"/>
                  </a:moveTo>
                  <a:cubicBezTo>
                    <a:pt x="6830" y="5565"/>
                    <a:pt x="7200" y="5704"/>
                    <a:pt x="7570" y="5854"/>
                  </a:cubicBezTo>
                  <a:cubicBezTo>
                    <a:pt x="6571" y="6393"/>
                    <a:pt x="6878" y="6243"/>
                    <a:pt x="6273" y="6616"/>
                  </a:cubicBezTo>
                  <a:cubicBezTo>
                    <a:pt x="6330" y="6210"/>
                    <a:pt x="6396" y="5815"/>
                    <a:pt x="6471" y="5445"/>
                  </a:cubicBezTo>
                  <a:close/>
                  <a:moveTo>
                    <a:pt x="11307" y="5445"/>
                  </a:moveTo>
                  <a:cubicBezTo>
                    <a:pt x="11386" y="5815"/>
                    <a:pt x="11449" y="6210"/>
                    <a:pt x="11506" y="6616"/>
                  </a:cubicBezTo>
                  <a:cubicBezTo>
                    <a:pt x="10895" y="6240"/>
                    <a:pt x="11220" y="6399"/>
                    <a:pt x="10208" y="5854"/>
                  </a:cubicBezTo>
                  <a:cubicBezTo>
                    <a:pt x="10582" y="5704"/>
                    <a:pt x="10949" y="5565"/>
                    <a:pt x="11307" y="5445"/>
                  </a:cubicBezTo>
                  <a:close/>
                  <a:moveTo>
                    <a:pt x="13999" y="4845"/>
                  </a:moveTo>
                  <a:cubicBezTo>
                    <a:pt x="14142" y="5686"/>
                    <a:pt x="14870" y="6249"/>
                    <a:pt x="15661" y="6249"/>
                  </a:cubicBezTo>
                  <a:cubicBezTo>
                    <a:pt x="15873" y="6249"/>
                    <a:pt x="16089" y="6209"/>
                    <a:pt x="16300" y="6122"/>
                  </a:cubicBezTo>
                  <a:lnTo>
                    <a:pt x="16300" y="6122"/>
                  </a:lnTo>
                  <a:cubicBezTo>
                    <a:pt x="16201" y="6676"/>
                    <a:pt x="15821" y="7384"/>
                    <a:pt x="15183" y="8158"/>
                  </a:cubicBezTo>
                  <a:cubicBezTo>
                    <a:pt x="14993" y="8390"/>
                    <a:pt x="14761" y="8625"/>
                    <a:pt x="14535" y="8856"/>
                  </a:cubicBezTo>
                  <a:cubicBezTo>
                    <a:pt x="13963" y="8345"/>
                    <a:pt x="13361" y="7866"/>
                    <a:pt x="12735" y="7423"/>
                  </a:cubicBezTo>
                  <a:cubicBezTo>
                    <a:pt x="12662" y="6652"/>
                    <a:pt x="12551" y="5884"/>
                    <a:pt x="12394" y="5125"/>
                  </a:cubicBezTo>
                  <a:cubicBezTo>
                    <a:pt x="12921" y="4990"/>
                    <a:pt x="13457" y="4897"/>
                    <a:pt x="13999" y="4845"/>
                  </a:cubicBezTo>
                  <a:close/>
                  <a:moveTo>
                    <a:pt x="3779" y="4845"/>
                  </a:moveTo>
                  <a:cubicBezTo>
                    <a:pt x="4321" y="4897"/>
                    <a:pt x="4857" y="4990"/>
                    <a:pt x="5384" y="5129"/>
                  </a:cubicBezTo>
                  <a:cubicBezTo>
                    <a:pt x="5231" y="5887"/>
                    <a:pt x="5116" y="6652"/>
                    <a:pt x="5047" y="7423"/>
                  </a:cubicBezTo>
                  <a:cubicBezTo>
                    <a:pt x="4421" y="7869"/>
                    <a:pt x="3818" y="8348"/>
                    <a:pt x="3246" y="8859"/>
                  </a:cubicBezTo>
                  <a:cubicBezTo>
                    <a:pt x="3020" y="8625"/>
                    <a:pt x="2789" y="8393"/>
                    <a:pt x="2599" y="8161"/>
                  </a:cubicBezTo>
                  <a:cubicBezTo>
                    <a:pt x="1963" y="7387"/>
                    <a:pt x="1584" y="6685"/>
                    <a:pt x="1485" y="6125"/>
                  </a:cubicBezTo>
                  <a:lnTo>
                    <a:pt x="1485" y="6125"/>
                  </a:lnTo>
                  <a:cubicBezTo>
                    <a:pt x="1683" y="6207"/>
                    <a:pt x="1897" y="6249"/>
                    <a:pt x="2114" y="6249"/>
                  </a:cubicBezTo>
                  <a:cubicBezTo>
                    <a:pt x="2936" y="6246"/>
                    <a:pt x="3638" y="5655"/>
                    <a:pt x="3779" y="4845"/>
                  </a:cubicBezTo>
                  <a:close/>
                  <a:moveTo>
                    <a:pt x="4951" y="8893"/>
                  </a:moveTo>
                  <a:lnTo>
                    <a:pt x="4951" y="8893"/>
                  </a:lnTo>
                  <a:cubicBezTo>
                    <a:pt x="4945" y="9143"/>
                    <a:pt x="4939" y="9389"/>
                    <a:pt x="4939" y="9636"/>
                  </a:cubicBezTo>
                  <a:cubicBezTo>
                    <a:pt x="4939" y="9882"/>
                    <a:pt x="4945" y="10128"/>
                    <a:pt x="4951" y="10377"/>
                  </a:cubicBezTo>
                  <a:lnTo>
                    <a:pt x="4951" y="10377"/>
                  </a:lnTo>
                  <a:cubicBezTo>
                    <a:pt x="4637" y="10133"/>
                    <a:pt x="4348" y="9886"/>
                    <a:pt x="4065" y="9636"/>
                  </a:cubicBezTo>
                  <a:cubicBezTo>
                    <a:pt x="4348" y="9386"/>
                    <a:pt x="4637" y="9139"/>
                    <a:pt x="4951" y="8893"/>
                  </a:cubicBezTo>
                  <a:close/>
                  <a:moveTo>
                    <a:pt x="12828" y="8896"/>
                  </a:moveTo>
                  <a:lnTo>
                    <a:pt x="12828" y="8896"/>
                  </a:lnTo>
                  <a:cubicBezTo>
                    <a:pt x="13144" y="9139"/>
                    <a:pt x="13430" y="9386"/>
                    <a:pt x="13713" y="9636"/>
                  </a:cubicBezTo>
                  <a:cubicBezTo>
                    <a:pt x="13433" y="9886"/>
                    <a:pt x="13144" y="10133"/>
                    <a:pt x="12828" y="10380"/>
                  </a:cubicBezTo>
                  <a:cubicBezTo>
                    <a:pt x="12837" y="10130"/>
                    <a:pt x="12843" y="9883"/>
                    <a:pt x="12843" y="9636"/>
                  </a:cubicBezTo>
                  <a:cubicBezTo>
                    <a:pt x="12843" y="9389"/>
                    <a:pt x="12837" y="9143"/>
                    <a:pt x="12828" y="8896"/>
                  </a:cubicBezTo>
                  <a:close/>
                  <a:moveTo>
                    <a:pt x="8889" y="6447"/>
                  </a:moveTo>
                  <a:cubicBezTo>
                    <a:pt x="9850" y="6908"/>
                    <a:pt x="10774" y="7441"/>
                    <a:pt x="11657" y="8040"/>
                  </a:cubicBezTo>
                  <a:cubicBezTo>
                    <a:pt x="11693" y="8555"/>
                    <a:pt x="11714" y="9088"/>
                    <a:pt x="11714" y="9636"/>
                  </a:cubicBezTo>
                  <a:cubicBezTo>
                    <a:pt x="11714" y="10187"/>
                    <a:pt x="11693" y="10717"/>
                    <a:pt x="11657" y="11232"/>
                  </a:cubicBezTo>
                  <a:cubicBezTo>
                    <a:pt x="10774" y="11832"/>
                    <a:pt x="9853" y="12365"/>
                    <a:pt x="8895" y="12828"/>
                  </a:cubicBezTo>
                  <a:cubicBezTo>
                    <a:pt x="7932" y="12368"/>
                    <a:pt x="7007" y="11832"/>
                    <a:pt x="6125" y="11232"/>
                  </a:cubicBezTo>
                  <a:cubicBezTo>
                    <a:pt x="6086" y="10717"/>
                    <a:pt x="6068" y="10187"/>
                    <a:pt x="6068" y="9636"/>
                  </a:cubicBezTo>
                  <a:cubicBezTo>
                    <a:pt x="6068" y="9088"/>
                    <a:pt x="6089" y="8555"/>
                    <a:pt x="6125" y="8040"/>
                  </a:cubicBezTo>
                  <a:cubicBezTo>
                    <a:pt x="7004" y="7441"/>
                    <a:pt x="7929" y="6908"/>
                    <a:pt x="8889" y="6447"/>
                  </a:cubicBezTo>
                  <a:close/>
                  <a:moveTo>
                    <a:pt x="6273" y="12657"/>
                  </a:moveTo>
                  <a:lnTo>
                    <a:pt x="6273" y="12657"/>
                  </a:lnTo>
                  <a:cubicBezTo>
                    <a:pt x="6878" y="13033"/>
                    <a:pt x="6571" y="12879"/>
                    <a:pt x="7570" y="13418"/>
                  </a:cubicBezTo>
                  <a:cubicBezTo>
                    <a:pt x="7194" y="13569"/>
                    <a:pt x="6827" y="13708"/>
                    <a:pt x="6471" y="13828"/>
                  </a:cubicBezTo>
                  <a:cubicBezTo>
                    <a:pt x="6393" y="13455"/>
                    <a:pt x="6330" y="13063"/>
                    <a:pt x="6273" y="12657"/>
                  </a:cubicBezTo>
                  <a:close/>
                  <a:moveTo>
                    <a:pt x="11506" y="12657"/>
                  </a:moveTo>
                  <a:cubicBezTo>
                    <a:pt x="11449" y="13063"/>
                    <a:pt x="11386" y="13458"/>
                    <a:pt x="11307" y="13828"/>
                  </a:cubicBezTo>
                  <a:cubicBezTo>
                    <a:pt x="10949" y="13711"/>
                    <a:pt x="10582" y="13569"/>
                    <a:pt x="10208" y="13418"/>
                  </a:cubicBezTo>
                  <a:cubicBezTo>
                    <a:pt x="11181" y="12898"/>
                    <a:pt x="10937" y="13009"/>
                    <a:pt x="11506" y="12657"/>
                  </a:cubicBezTo>
                  <a:close/>
                  <a:moveTo>
                    <a:pt x="14535" y="10416"/>
                  </a:moveTo>
                  <a:cubicBezTo>
                    <a:pt x="14761" y="10648"/>
                    <a:pt x="14993" y="10883"/>
                    <a:pt x="15183" y="11115"/>
                  </a:cubicBezTo>
                  <a:cubicBezTo>
                    <a:pt x="15818" y="11886"/>
                    <a:pt x="16198" y="12590"/>
                    <a:pt x="16294" y="13147"/>
                  </a:cubicBezTo>
                  <a:cubicBezTo>
                    <a:pt x="16095" y="13066"/>
                    <a:pt x="15881" y="13024"/>
                    <a:pt x="15665" y="13024"/>
                  </a:cubicBezTo>
                  <a:cubicBezTo>
                    <a:pt x="14843" y="13024"/>
                    <a:pt x="14141" y="13617"/>
                    <a:pt x="13999" y="14424"/>
                  </a:cubicBezTo>
                  <a:cubicBezTo>
                    <a:pt x="13457" y="14376"/>
                    <a:pt x="12921" y="14280"/>
                    <a:pt x="12394" y="14144"/>
                  </a:cubicBezTo>
                  <a:cubicBezTo>
                    <a:pt x="12551" y="13385"/>
                    <a:pt x="12662" y="12620"/>
                    <a:pt x="12735" y="11850"/>
                  </a:cubicBezTo>
                  <a:cubicBezTo>
                    <a:pt x="13361" y="11407"/>
                    <a:pt x="13963" y="10928"/>
                    <a:pt x="14535" y="10416"/>
                  </a:cubicBezTo>
                  <a:close/>
                  <a:moveTo>
                    <a:pt x="3243" y="10416"/>
                  </a:moveTo>
                  <a:cubicBezTo>
                    <a:pt x="3815" y="10928"/>
                    <a:pt x="4418" y="11407"/>
                    <a:pt x="5044" y="11850"/>
                  </a:cubicBezTo>
                  <a:cubicBezTo>
                    <a:pt x="5116" y="12620"/>
                    <a:pt x="5228" y="13385"/>
                    <a:pt x="5384" y="14144"/>
                  </a:cubicBezTo>
                  <a:cubicBezTo>
                    <a:pt x="4554" y="14353"/>
                    <a:pt x="3815" y="14456"/>
                    <a:pt x="3207" y="14456"/>
                  </a:cubicBezTo>
                  <a:cubicBezTo>
                    <a:pt x="2366" y="14456"/>
                    <a:pt x="1778" y="14258"/>
                    <a:pt x="1554" y="13870"/>
                  </a:cubicBezTo>
                  <a:cubicBezTo>
                    <a:pt x="1238" y="13322"/>
                    <a:pt x="1626" y="12292"/>
                    <a:pt x="2596" y="11115"/>
                  </a:cubicBezTo>
                  <a:cubicBezTo>
                    <a:pt x="2786" y="10883"/>
                    <a:pt x="3020" y="10648"/>
                    <a:pt x="3243" y="10416"/>
                  </a:cubicBezTo>
                  <a:close/>
                  <a:moveTo>
                    <a:pt x="8889" y="14081"/>
                  </a:moveTo>
                  <a:cubicBezTo>
                    <a:pt x="9588" y="14403"/>
                    <a:pt x="10308" y="14689"/>
                    <a:pt x="11039" y="14933"/>
                  </a:cubicBezTo>
                  <a:cubicBezTo>
                    <a:pt x="10482" y="16890"/>
                    <a:pt x="9660" y="18143"/>
                    <a:pt x="8889" y="18143"/>
                  </a:cubicBezTo>
                  <a:cubicBezTo>
                    <a:pt x="8118" y="18143"/>
                    <a:pt x="7296" y="16887"/>
                    <a:pt x="6739" y="14924"/>
                  </a:cubicBezTo>
                  <a:cubicBezTo>
                    <a:pt x="7471" y="14683"/>
                    <a:pt x="8188" y="14400"/>
                    <a:pt x="8889" y="14081"/>
                  </a:cubicBezTo>
                  <a:close/>
                  <a:moveTo>
                    <a:pt x="8889" y="0"/>
                  </a:moveTo>
                  <a:cubicBezTo>
                    <a:pt x="7396" y="0"/>
                    <a:pt x="6312" y="1708"/>
                    <a:pt x="5658" y="4014"/>
                  </a:cubicBezTo>
                  <a:cubicBezTo>
                    <a:pt x="4902" y="3825"/>
                    <a:pt x="4201" y="3719"/>
                    <a:pt x="3568" y="3698"/>
                  </a:cubicBezTo>
                  <a:cubicBezTo>
                    <a:pt x="3260" y="3171"/>
                    <a:pt x="2700" y="2861"/>
                    <a:pt x="2111" y="2861"/>
                  </a:cubicBezTo>
                  <a:cubicBezTo>
                    <a:pt x="1963" y="2861"/>
                    <a:pt x="1813" y="2881"/>
                    <a:pt x="1665" y="2921"/>
                  </a:cubicBezTo>
                  <a:cubicBezTo>
                    <a:pt x="928" y="3123"/>
                    <a:pt x="419" y="3792"/>
                    <a:pt x="422" y="4556"/>
                  </a:cubicBezTo>
                  <a:cubicBezTo>
                    <a:pt x="422" y="4716"/>
                    <a:pt x="449" y="4876"/>
                    <a:pt x="497" y="5026"/>
                  </a:cubicBezTo>
                  <a:cubicBezTo>
                    <a:pt x="63" y="6017"/>
                    <a:pt x="485" y="7372"/>
                    <a:pt x="1726" y="8878"/>
                  </a:cubicBezTo>
                  <a:cubicBezTo>
                    <a:pt x="1933" y="9130"/>
                    <a:pt x="2183" y="9383"/>
                    <a:pt x="2430" y="9636"/>
                  </a:cubicBezTo>
                  <a:cubicBezTo>
                    <a:pt x="2183" y="9892"/>
                    <a:pt x="1933" y="10145"/>
                    <a:pt x="1726" y="10398"/>
                  </a:cubicBezTo>
                  <a:cubicBezTo>
                    <a:pt x="407" y="12000"/>
                    <a:pt x="0" y="13434"/>
                    <a:pt x="578" y="14436"/>
                  </a:cubicBezTo>
                  <a:cubicBezTo>
                    <a:pt x="1045" y="15246"/>
                    <a:pt x="2003" y="15593"/>
                    <a:pt x="3225" y="15593"/>
                  </a:cubicBezTo>
                  <a:cubicBezTo>
                    <a:pt x="3954" y="15593"/>
                    <a:pt x="4782" y="15460"/>
                    <a:pt x="5652" y="15240"/>
                  </a:cubicBezTo>
                  <a:cubicBezTo>
                    <a:pt x="6306" y="17556"/>
                    <a:pt x="7396" y="19272"/>
                    <a:pt x="8889" y="19272"/>
                  </a:cubicBezTo>
                  <a:cubicBezTo>
                    <a:pt x="10383" y="19272"/>
                    <a:pt x="11473" y="17559"/>
                    <a:pt x="12126" y="15246"/>
                  </a:cubicBezTo>
                  <a:cubicBezTo>
                    <a:pt x="12810" y="15424"/>
                    <a:pt x="13509" y="15532"/>
                    <a:pt x="14210" y="15572"/>
                  </a:cubicBezTo>
                  <a:cubicBezTo>
                    <a:pt x="14519" y="16101"/>
                    <a:pt x="15083" y="16413"/>
                    <a:pt x="15674" y="16413"/>
                  </a:cubicBezTo>
                  <a:cubicBezTo>
                    <a:pt x="15820" y="16413"/>
                    <a:pt x="15968" y="16394"/>
                    <a:pt x="16113" y="16354"/>
                  </a:cubicBezTo>
                  <a:cubicBezTo>
                    <a:pt x="16851" y="16153"/>
                    <a:pt x="17363" y="15484"/>
                    <a:pt x="17360" y="14719"/>
                  </a:cubicBezTo>
                  <a:cubicBezTo>
                    <a:pt x="17357" y="14560"/>
                    <a:pt x="17333" y="14400"/>
                    <a:pt x="17285" y="14247"/>
                  </a:cubicBezTo>
                  <a:cubicBezTo>
                    <a:pt x="17718" y="13256"/>
                    <a:pt x="17297" y="11904"/>
                    <a:pt x="16056" y="10398"/>
                  </a:cubicBezTo>
                  <a:cubicBezTo>
                    <a:pt x="15848" y="10142"/>
                    <a:pt x="15595" y="9889"/>
                    <a:pt x="15351" y="9636"/>
                  </a:cubicBezTo>
                  <a:cubicBezTo>
                    <a:pt x="15595" y="9383"/>
                    <a:pt x="15848" y="9130"/>
                    <a:pt x="16056" y="8878"/>
                  </a:cubicBezTo>
                  <a:cubicBezTo>
                    <a:pt x="17261" y="7414"/>
                    <a:pt x="17694" y="6095"/>
                    <a:pt x="17279" y="5044"/>
                  </a:cubicBezTo>
                  <a:cubicBezTo>
                    <a:pt x="17330" y="4885"/>
                    <a:pt x="17357" y="4722"/>
                    <a:pt x="17360" y="4556"/>
                  </a:cubicBezTo>
                  <a:cubicBezTo>
                    <a:pt x="17363" y="3792"/>
                    <a:pt x="16851" y="3120"/>
                    <a:pt x="16113" y="2918"/>
                  </a:cubicBezTo>
                  <a:cubicBezTo>
                    <a:pt x="15967" y="2879"/>
                    <a:pt x="15819" y="2860"/>
                    <a:pt x="15673" y="2860"/>
                  </a:cubicBezTo>
                  <a:cubicBezTo>
                    <a:pt x="15080" y="2860"/>
                    <a:pt x="14517" y="3173"/>
                    <a:pt x="14210" y="3704"/>
                  </a:cubicBezTo>
                  <a:cubicBezTo>
                    <a:pt x="13506" y="3743"/>
                    <a:pt x="12810" y="3852"/>
                    <a:pt x="12126" y="4029"/>
                  </a:cubicBezTo>
                  <a:cubicBezTo>
                    <a:pt x="11473" y="1714"/>
                    <a:pt x="10383" y="0"/>
                    <a:pt x="888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algn="l" defTabSz="50800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328" name="Rect 0"/>
            <p:cNvSpPr>
              <a:spLocks/>
            </p:cNvSpPr>
            <p:nvPr/>
          </p:nvSpPr>
          <p:spPr>
            <a:xfrm rot="0">
              <a:off x="1816100" y="1973580"/>
              <a:ext cx="60325" cy="60325"/>
            </a:xfrm>
            <a:custGeom>
              <a:gdLst>
                <a:gd fmla="*/ 1692 w 3389" name="TX0"/>
                <a:gd fmla="*/ 0 h 3389" name="TY0"/>
                <a:gd fmla="*/ 0 w 3389" name="TX1"/>
                <a:gd fmla="*/ 1692 h 3389" name="TY1"/>
                <a:gd fmla="*/ 1692 w 3389" name="TX2"/>
                <a:gd fmla="*/ 3388 h 3389" name="TY2"/>
                <a:gd fmla="*/ 3388 w 3389" name="TX3"/>
                <a:gd fmla="*/ 1692 h 3389" name="TY3"/>
                <a:gd fmla="*/ 1692 w 3389" name="TX4"/>
                <a:gd fmla="*/ 0 h 3389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3389" h="3389">
                  <a:moveTo>
                    <a:pt x="1692" y="0"/>
                  </a:moveTo>
                  <a:cubicBezTo>
                    <a:pt x="756" y="0"/>
                    <a:pt x="0" y="756"/>
                    <a:pt x="0" y="1692"/>
                  </a:cubicBezTo>
                  <a:cubicBezTo>
                    <a:pt x="0" y="2629"/>
                    <a:pt x="756" y="3388"/>
                    <a:pt x="1692" y="3388"/>
                  </a:cubicBezTo>
                  <a:cubicBezTo>
                    <a:pt x="2629" y="3388"/>
                    <a:pt x="3388" y="2629"/>
                    <a:pt x="3388" y="1692"/>
                  </a:cubicBezTo>
                  <a:cubicBezTo>
                    <a:pt x="3388" y="756"/>
                    <a:pt x="2629" y="0"/>
                    <a:pt x="169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algn="l" defTabSz="50800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</p:grpSp>
      <p:grpSp>
        <p:nvGrpSpPr>
          <p:cNvPr id="11237" name="그룹 11236"/>
          <p:cNvGrpSpPr/>
          <p:nvPr/>
        </p:nvGrpSpPr>
        <p:grpSpPr>
          <a:xfrm rot="0">
            <a:off x="3460115" y="3034665"/>
            <a:ext cx="422275" cy="371475"/>
            <a:chOff x="3460115" y="3034665"/>
            <a:chExt cx="422275" cy="371475"/>
          </a:xfrm>
        </p:grpSpPr>
        <p:sp>
          <p:nvSpPr>
            <p:cNvPr id="11238" name="도형 11237"/>
            <p:cNvSpPr>
              <a:spLocks/>
            </p:cNvSpPr>
            <p:nvPr/>
          </p:nvSpPr>
          <p:spPr>
            <a:xfrm rot="0">
              <a:off x="3461385" y="3034665"/>
              <a:ext cx="421640" cy="99060"/>
            </a:xfrm>
            <a:custGeom>
              <a:gdLst>
                <a:gd fmla="*/ 1702 w 11691" name="TX0"/>
                <a:gd fmla="*/ 1355 h 2743" name="TY0"/>
                <a:gd fmla="*/ 2049 w 11691" name="TX1"/>
                <a:gd fmla="*/ 1702 h 2743" name="TY1"/>
                <a:gd fmla="*/ 1702 w 11691" name="TX2"/>
                <a:gd fmla="*/ 2080 h 2743" name="TY2"/>
                <a:gd fmla="*/ 1356 w 11691" name="TX3"/>
                <a:gd fmla="*/ 1702 h 2743" name="TY3"/>
                <a:gd fmla="*/ 1702 w 11691" name="TX4"/>
                <a:gd fmla="*/ 1355 h 2743" name="TY4"/>
                <a:gd fmla="*/ 3088 w 11691" name="TX6"/>
                <a:gd fmla="*/ 1355 h 2743" name="TY6"/>
                <a:gd fmla="*/ 3435 w 11691" name="TX7"/>
                <a:gd fmla="*/ 1702 h 2743" name="TY7"/>
                <a:gd fmla="*/ 3088 w 11691" name="TX8"/>
                <a:gd fmla="*/ 2080 h 2743" name="TY8"/>
                <a:gd fmla="*/ 2710 w 11691" name="TX9"/>
                <a:gd fmla="*/ 1702 h 2743" name="TY9"/>
                <a:gd fmla="*/ 3088 w 11691" name="TX10"/>
                <a:gd fmla="*/ 1355 h 2743" name="TY10"/>
                <a:gd fmla="*/ 9925 w 11691" name="TX12"/>
                <a:gd fmla="*/ 1387 h 2743" name="TY12"/>
                <a:gd fmla="*/ 9925 w 11691" name="TX13"/>
                <a:gd fmla="*/ 2080 h 2743" name="TY13"/>
                <a:gd fmla="*/ 5829 w 11691" name="TX14"/>
                <a:gd fmla="*/ 2080 h 2743" name="TY14"/>
                <a:gd fmla="*/ 5829 w 11691" name="TX15"/>
                <a:gd fmla="*/ 1387 h 2743" name="TY15"/>
                <a:gd fmla="*/ 1041 w 11691" name="TX17"/>
                <a:gd fmla="*/ 1 h 2743" name="TY17"/>
                <a:gd fmla="*/ 1 w 11691" name="TX18"/>
                <a:gd fmla="*/ 1040 h 2743" name="TY18"/>
                <a:gd fmla="*/ 1 w 11691" name="TX19"/>
                <a:gd fmla="*/ 2741 h 2743" name="TY19"/>
                <a:gd fmla="*/ 11689 w 11691" name="TX20"/>
                <a:gd fmla="*/ 2741 h 2743" name="TY20"/>
                <a:gd fmla="*/ 11689 w 11691" name="TX21"/>
                <a:gd fmla="*/ 1040 h 2743" name="TY21"/>
                <a:gd fmla="*/ 10650 w 11691" name="TX22"/>
                <a:gd fmla="*/ 1 h 2743" name="TY2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</a:cxnLst>
              <a:rect l="l" t="t" r="r" b="b"/>
              <a:pathLst>
                <a:path w="11691" h="2743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algn="l" defTabSz="50800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11239" name="도형 11238"/>
            <p:cNvSpPr>
              <a:spLocks/>
            </p:cNvSpPr>
            <p:nvPr/>
          </p:nvSpPr>
          <p:spPr>
            <a:xfrm rot="0">
              <a:off x="3460115" y="3158490"/>
              <a:ext cx="421640" cy="247650"/>
            </a:xfrm>
            <a:custGeom>
              <a:gdLst>
                <a:gd fmla="*/ 3773 w 11690" name="TX0"/>
                <a:gd fmla="*/ 1366 h 6870" name="TY0"/>
                <a:gd fmla="*/ 3970 w 11690" name="TX1"/>
                <a:gd fmla="*/ 1985 h 6870" name="TY1"/>
                <a:gd fmla="*/ 2363 w 11690" name="TX2"/>
                <a:gd fmla="*/ 3088 h 6870" name="TY2"/>
                <a:gd fmla="*/ 3970 w 11690" name="TX3"/>
                <a:gd fmla="*/ 4191 h 6870" name="TY3"/>
                <a:gd fmla="*/ 3795 w 11690" name="TX4"/>
                <a:gd fmla="*/ 4801 h 6870" name="TY4"/>
                <a:gd fmla="*/ 3592 w 11690" name="TX5"/>
                <a:gd fmla="*/ 4726 h 6870" name="TY5"/>
                <a:gd fmla="*/ 1544 w 11690" name="TX6"/>
                <a:gd fmla="*/ 3372 h 6870" name="TY6"/>
                <a:gd fmla="*/ 1544 w 11690" name="TX7"/>
                <a:gd fmla="*/ 2805 h 6870" name="TY7"/>
                <a:gd fmla="*/ 3592 w 11690" name="TX8"/>
                <a:gd fmla="*/ 1418 h 6870" name="TY8"/>
                <a:gd fmla="*/ 3773 w 11690" name="TX9"/>
                <a:gd fmla="*/ 1366 h 6870" name="TY9"/>
                <a:gd fmla="*/ 7912 w 11690" name="TX11"/>
                <a:gd fmla="*/ 1407 h 6870" name="TY11"/>
                <a:gd fmla="*/ 8129 w 11690" name="TX12"/>
                <a:gd fmla="*/ 1481 h 6870" name="TY12"/>
                <a:gd fmla="*/ 10145 w 11690" name="TX13"/>
                <a:gd fmla="*/ 2836 h 6870" name="TY13"/>
                <a:gd fmla="*/ 10145 w 11690" name="TX14"/>
                <a:gd fmla="*/ 3403 h 6870" name="TY14"/>
                <a:gd fmla="*/ 8129 w 11690" name="TX15"/>
                <a:gd fmla="*/ 4789 h 6870" name="TY15"/>
                <a:gd fmla="*/ 7935 w 11690" name="TX16"/>
                <a:gd fmla="*/ 4841 h 6870" name="TY16"/>
                <a:gd fmla="*/ 7719 w 11690" name="TX17"/>
                <a:gd fmla="*/ 4222 h 6870" name="TY17"/>
                <a:gd fmla="*/ 9326 w 11690" name="TX18"/>
                <a:gd fmla="*/ 3120 h 6870" name="TY18"/>
                <a:gd fmla="*/ 7719 w 11690" name="TX19"/>
                <a:gd fmla="*/ 2017 h 6870" name="TY19"/>
                <a:gd fmla="*/ 7912 w 11690" name="TX20"/>
                <a:gd fmla="*/ 1407 h 6870" name="TY20"/>
                <a:gd fmla="*/ 6515 w 11690" name="TX22"/>
                <a:gd fmla="*/ 714 h 6870" name="TY22"/>
                <a:gd fmla="*/ 6868 w 11690" name="TX23"/>
                <a:gd fmla="*/ 1166 h 6870" name="TY23"/>
                <a:gd fmla="*/ 5482 w 11690" name="TX24"/>
                <a:gd fmla="*/ 5262 h 6870" name="TY24"/>
                <a:gd fmla="*/ 5176 w 11690" name="TX25"/>
                <a:gd fmla="*/ 5489 h 6870" name="TY25"/>
                <a:gd fmla="*/ 4852 w 11690" name="TX26"/>
                <a:gd fmla="*/ 5041 h 6870" name="TY26"/>
                <a:gd fmla="*/ 6207 w 11690" name="TX27"/>
                <a:gd fmla="*/ 946 h 6870" name="TY27"/>
                <a:gd fmla="*/ 6515 w 11690" name="TX28"/>
                <a:gd fmla="*/ 714 h 6870" name="TY28"/>
                <a:gd fmla="*/ 0 w 11690" name="TX30"/>
                <a:gd fmla="*/ 1 h 6870" name="TY30"/>
                <a:gd fmla="*/ 0 w 11690" name="TX31"/>
                <a:gd fmla="*/ 5829 h 6870" name="TY31"/>
                <a:gd fmla="*/ 32 w 11690" name="TX32"/>
                <a:gd fmla="*/ 5829 h 6870" name="TY32"/>
                <a:gd fmla="*/ 1072 w 11690" name="TX33"/>
                <a:gd fmla="*/ 6869 h 6870" name="TY33"/>
                <a:gd fmla="*/ 10681 w 11690" name="TX34"/>
                <a:gd fmla="*/ 6869 h 6870" name="TY34"/>
                <a:gd fmla="*/ 11689 w 11690" name="TX35"/>
                <a:gd fmla="*/ 5829 h 6870" name="TY35"/>
                <a:gd fmla="*/ 11689 w 11690" name="TX36"/>
                <a:gd fmla="*/ 1 h 6870" name="TY3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</a:cxnLst>
              <a:rect l="l" t="t" r="r" b="b"/>
              <a:pathLst>
                <a:path w="11690" h="6870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algn="l" defTabSz="50800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/>
          <p:nvPr/>
        </p:nvSpPr>
        <p:spPr>
          <a:xfrm>
            <a:off x="1193800" y="1479550"/>
            <a:ext cx="741045" cy="741045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3"/>
          <p:cNvSpPr txBox="1"/>
          <p:nvPr>
            <p:ph type="title"/>
          </p:nvPr>
        </p:nvSpPr>
        <p:spPr>
          <a:xfrm>
            <a:off x="667385" y="2253615"/>
            <a:ext cx="1794510" cy="636270"/>
          </a:xfrm>
          <a:prstGeom prst="rect">
            <a:avLst/>
          </a:prstGeom>
        </p:spPr>
        <p:txBody>
          <a:bodyPr wrap="square" lIns="91440" tIns="91440" rIns="91440" bIns="91440" numCol="1" vert="horz" anchor="b">
            <a:noAutofit/>
          </a:bodyPr>
          <a:lstStyle/>
          <a:p>
            <a:pPr marL="0" indent="0" algn="ctr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/>
              <a:t>Directive</a:t>
            </a:r>
            <a:endParaRPr lang="ko-KR" altLang="en-US" sz="2400"/>
          </a:p>
        </p:txBody>
      </p:sp>
      <p:sp>
        <p:nvSpPr>
          <p:cNvPr id="182" name="Google Shape;182;p33"/>
          <p:cNvSpPr txBox="1">
            <a:spLocks/>
          </p:cNvSpPr>
          <p:nvPr>
            <p:ph type="subTitle" idx="1"/>
          </p:nvPr>
        </p:nvSpPr>
        <p:spPr>
          <a:xfrm rot="0">
            <a:off x="667385" y="2802890"/>
            <a:ext cx="1794510" cy="6362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ctr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/>
              <a:t>페이지의</a:t>
            </a:r>
            <a:endParaRPr lang="ko-KR" altLang="en-US"/>
          </a:p>
          <a:p>
            <a:pPr marL="0" indent="0" algn="ctr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/>
              <a:t>속성을 부여</a:t>
            </a:r>
            <a:endParaRPr lang="ko-KR" altLang="en-US"/>
          </a:p>
        </p:txBody>
      </p:sp>
      <p:sp>
        <p:nvSpPr>
          <p:cNvPr id="183" name="Google Shape;183;p33"/>
          <p:cNvSpPr txBox="1"/>
          <p:nvPr>
            <p:ph idx="2" type="title"/>
          </p:nvPr>
        </p:nvSpPr>
        <p:spPr>
          <a:xfrm>
            <a:off x="667385" y="1590675"/>
            <a:ext cx="1793875" cy="56959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4" name="Google Shape;184;p33"/>
          <p:cNvSpPr txBox="1"/>
          <p:nvPr>
            <p:ph idx="3" type="title"/>
          </p:nvPr>
        </p:nvSpPr>
        <p:spPr>
          <a:xfrm>
            <a:off x="2672715" y="2253615"/>
            <a:ext cx="1794510" cy="636270"/>
          </a:xfrm>
          <a:prstGeom prst="rect">
            <a:avLst/>
          </a:prstGeom>
        </p:spPr>
        <p:txBody>
          <a:bodyPr wrap="square" lIns="91440" tIns="91440" rIns="91440" bIns="91440" numCol="1" vert="horz" anchor="b">
            <a:noAutofit/>
          </a:bodyPr>
          <a:lstStyle/>
          <a:p>
            <a:pPr marL="0" indent="0" algn="ctr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/>
              <a:t>Declaration</a:t>
            </a:r>
            <a:endParaRPr lang="ko-KR" altLang="en-US" sz="2400"/>
          </a:p>
        </p:txBody>
      </p:sp>
      <p:sp>
        <p:nvSpPr>
          <p:cNvPr id="185" name="Google Shape;185;p33"/>
          <p:cNvSpPr/>
          <p:nvPr/>
        </p:nvSpPr>
        <p:spPr>
          <a:xfrm>
            <a:off x="3199130" y="1479550"/>
            <a:ext cx="741045" cy="741045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3"/>
          <p:cNvSpPr/>
          <p:nvPr/>
        </p:nvSpPr>
        <p:spPr>
          <a:xfrm>
            <a:off x="5203825" y="1479550"/>
            <a:ext cx="741045" cy="741045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3"/>
          <p:cNvSpPr/>
          <p:nvPr/>
        </p:nvSpPr>
        <p:spPr>
          <a:xfrm>
            <a:off x="7209155" y="1479550"/>
            <a:ext cx="741045" cy="741045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3"/>
          <p:cNvSpPr txBox="1"/>
          <p:nvPr>
            <p:ph idx="4" type="subTitle"/>
          </p:nvPr>
        </p:nvSpPr>
        <p:spPr>
          <a:xfrm>
            <a:off x="2672715" y="2802890"/>
            <a:ext cx="1794510" cy="636270"/>
          </a:xfrm>
          <a:prstGeom prst="rect">
            <a:avLst/>
          </a:prstGeom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ctr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>
                <a:solidFill>
                  <a:schemeClr val="dk1"/>
                </a:solidFill>
              </a:rPr>
              <a:t>페이지에 필요한</a:t>
            </a:r>
            <a:endParaRPr lang="ko-KR" altLang="en-US">
              <a:solidFill>
                <a:schemeClr val="dk1"/>
              </a:solidFill>
            </a:endParaRPr>
          </a:p>
          <a:p>
            <a:pPr marL="0" indent="0" algn="ctr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>
                <a:solidFill>
                  <a:schemeClr val="dk1"/>
                </a:solidFill>
              </a:rPr>
              <a:t>변수와 메소드를</a:t>
            </a:r>
            <a:endParaRPr lang="ko-KR" altLang="en-US">
              <a:solidFill>
                <a:schemeClr val="dk1"/>
              </a:solidFill>
            </a:endParaRPr>
          </a:p>
          <a:p>
            <a:pPr marL="0" indent="0" algn="ctr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>
                <a:solidFill>
                  <a:schemeClr val="dk1"/>
                </a:solidFill>
              </a:rPr>
              <a:t>선언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89" name="Google Shape;189;p33"/>
          <p:cNvSpPr txBox="1"/>
          <p:nvPr>
            <p:ph idx="5" type="title"/>
          </p:nvPr>
        </p:nvSpPr>
        <p:spPr>
          <a:xfrm>
            <a:off x="2672715" y="1590675"/>
            <a:ext cx="1793875" cy="56959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0" name="Google Shape;190;p33"/>
          <p:cNvSpPr txBox="1"/>
          <p:nvPr>
            <p:ph idx="6" type="title"/>
          </p:nvPr>
        </p:nvSpPr>
        <p:spPr>
          <a:xfrm>
            <a:off x="4677410" y="2253615"/>
            <a:ext cx="1794510" cy="636270"/>
          </a:xfrm>
          <a:prstGeom prst="rect">
            <a:avLst/>
          </a:prstGeom>
        </p:spPr>
        <p:txBody>
          <a:bodyPr wrap="square" lIns="91440" tIns="91440" rIns="91440" bIns="91440" numCol="1" vert="horz" anchor="b">
            <a:noAutofit/>
          </a:bodyPr>
          <a:lstStyle/>
          <a:p>
            <a:pPr marL="0" indent="0" algn="ctr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/>
              <a:t>Scriptlet</a:t>
            </a:r>
            <a:endParaRPr lang="ko-KR" altLang="en-US" sz="2400"/>
          </a:p>
        </p:txBody>
      </p:sp>
      <p:sp>
        <p:nvSpPr>
          <p:cNvPr id="191" name="Google Shape;191;p33"/>
          <p:cNvSpPr txBox="1"/>
          <p:nvPr>
            <p:ph idx="7" type="subTitle"/>
          </p:nvPr>
        </p:nvSpPr>
        <p:spPr>
          <a:xfrm>
            <a:off x="4677410" y="2802890"/>
            <a:ext cx="1794510" cy="636270"/>
          </a:xfrm>
          <a:prstGeom prst="rect">
            <a:avLst/>
          </a:prstGeom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ctr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>
                <a:solidFill>
                  <a:schemeClr val="dk1"/>
                </a:solidFill>
              </a:rPr>
              <a:t>페이지에서 실행될</a:t>
            </a:r>
            <a:endParaRPr lang="ko-KR" altLang="en-US">
              <a:solidFill>
                <a:schemeClr val="dk1"/>
              </a:solidFill>
            </a:endParaRPr>
          </a:p>
          <a:p>
            <a:pPr marL="0" indent="0" algn="ctr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>
                <a:solidFill>
                  <a:schemeClr val="dk1"/>
                </a:solidFill>
              </a:rPr>
              <a:t>자바 코드를 작성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92" name="Google Shape;192;p33"/>
          <p:cNvSpPr txBox="1"/>
          <p:nvPr>
            <p:ph idx="8" type="title"/>
          </p:nvPr>
        </p:nvSpPr>
        <p:spPr>
          <a:xfrm>
            <a:off x="4677410" y="1590675"/>
            <a:ext cx="1793875" cy="56959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3" name="Google Shape;193;p33"/>
          <p:cNvSpPr txBox="1"/>
          <p:nvPr>
            <p:ph idx="9" type="title"/>
          </p:nvPr>
        </p:nvSpPr>
        <p:spPr>
          <a:xfrm>
            <a:off x="6682740" y="2253615"/>
            <a:ext cx="1794510" cy="636270"/>
          </a:xfrm>
          <a:prstGeom prst="rect">
            <a:avLst/>
          </a:prstGeom>
        </p:spPr>
        <p:txBody>
          <a:bodyPr wrap="square" lIns="91440" tIns="91440" rIns="91440" bIns="91440" numCol="1" vert="horz" anchor="b">
            <a:noAutofit/>
          </a:bodyPr>
          <a:lstStyle/>
          <a:p>
            <a:pPr marL="0" indent="0" algn="ctr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/>
              <a:t>Expression</a:t>
            </a:r>
            <a:endParaRPr lang="ko-KR" altLang="en-US" sz="2400"/>
          </a:p>
        </p:txBody>
      </p:sp>
      <p:sp>
        <p:nvSpPr>
          <p:cNvPr id="194" name="Google Shape;194;p33"/>
          <p:cNvSpPr txBox="1"/>
          <p:nvPr>
            <p:ph idx="13" type="subTitle"/>
          </p:nvPr>
        </p:nvSpPr>
        <p:spPr>
          <a:xfrm>
            <a:off x="6682740" y="2802890"/>
            <a:ext cx="1794510" cy="636270"/>
          </a:xfrm>
          <a:prstGeom prst="rect">
            <a:avLst/>
          </a:prstGeom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ctr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>
                <a:solidFill>
                  <a:schemeClr val="dk1"/>
                </a:solidFill>
              </a:rPr>
              <a:t>페이지에 나타낼</a:t>
            </a:r>
            <a:endParaRPr lang="ko-KR" altLang="en-US">
              <a:solidFill>
                <a:schemeClr val="dk1"/>
              </a:solidFill>
            </a:endParaRPr>
          </a:p>
          <a:p>
            <a:pPr marL="0" indent="0" algn="ctr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>
                <a:solidFill>
                  <a:schemeClr val="dk1"/>
                </a:solidFill>
              </a:rPr>
              <a:t>값을 출력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95" name="Google Shape;195;p33"/>
          <p:cNvSpPr txBox="1"/>
          <p:nvPr>
            <p:ph idx="14" type="title"/>
          </p:nvPr>
        </p:nvSpPr>
        <p:spPr>
          <a:xfrm>
            <a:off x="6682740" y="1590675"/>
            <a:ext cx="1793875" cy="56959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952500" y="2192020"/>
            <a:ext cx="3645535" cy="842645"/>
          </a:xfrm>
          <a:prstGeom prst="rect">
            <a:avLst/>
          </a:prstGeom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/>
              <a:t>DIRECTIVE</a:t>
            </a:r>
            <a:endParaRPr lang="ko-KR" altLang="en-US"/>
          </a:p>
        </p:txBody>
      </p:sp>
      <p:sp>
        <p:nvSpPr>
          <p:cNvPr id="207" name="Google Shape;207;p35"/>
          <p:cNvSpPr txBox="1"/>
          <p:nvPr>
            <p:ph idx="2" type="title"/>
          </p:nvPr>
        </p:nvSpPr>
        <p:spPr>
          <a:xfrm>
            <a:off x="952500" y="1400175"/>
            <a:ext cx="3644900" cy="75628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8" name="Google Shape;208;p35"/>
          <p:cNvSpPr txBox="1">
            <a:spLocks/>
          </p:cNvSpPr>
          <p:nvPr>
            <p:ph type="subTitle" idx="1"/>
          </p:nvPr>
        </p:nvSpPr>
        <p:spPr>
          <a:xfrm rot="0">
            <a:off x="952500" y="2992755"/>
            <a:ext cx="2578735" cy="84264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600"/>
              <a:t>지시어</a:t>
            </a: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50;p13"/>
          <p:cNvSpPr txBox="1">
            <a:spLocks/>
          </p:cNvSpPr>
          <p:nvPr>
            <p:ph type="body" idx="1"/>
          </p:nvPr>
        </p:nvSpPr>
        <p:spPr>
          <a:xfrm rot="0">
            <a:off x="789305" y="1005205"/>
            <a:ext cx="7112000" cy="329946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>
            <a:lvl1pPr marL="457200" indent="-307975" defTabSz="50800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50"/>
            </a:lvl1pPr>
            <a:lvl2pPr marL="9144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2pPr>
            <a:lvl3pPr marL="13716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3pPr>
            <a:lvl4pPr marL="18288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4pPr>
            <a:lvl5pPr marL="22860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5pPr>
            <a:lvl6pPr marL="27432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6pPr>
            <a:lvl7pPr marL="32004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7pPr>
            <a:lvl8pPr marL="36576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8pPr>
            <a:lvl9pPr marL="4114800" indent="-307975" defTabSz="508000">
              <a:spcBef>
                <a:spcPts val="1600"/>
              </a:spcBef>
              <a:spcAft>
                <a:spcPts val="1600"/>
              </a:spcAft>
              <a:buFontTx/>
              <a:buNone/>
              <a:defRPr lang="en-GB" altLang="en-US" sz="1250"/>
            </a:lvl9pPr>
          </a:lstStyle>
          <a:p>
            <a:pPr marL="457200" indent="-307975" defTabSz="508000">
              <a:buClr>
                <a:srgbClr val="000000"/>
              </a:buClr>
              <a:buFont typeface="Arial"/>
              <a:buChar char="●"/>
            </a:pPr>
            <a:r>
              <a:rPr lang="ko-KR" sz="14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Page Tag</a:t>
            </a:r>
            <a:endParaRPr lang="ko-KR" altLang="en-US" sz="14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4" name="Google Shape;174;p32"/>
          <p:cNvSpPr txBox="1">
            <a:spLocks/>
          </p:cNvSpPr>
          <p:nvPr>
            <p:ph type="title"/>
          </p:nvPr>
        </p:nvSpPr>
        <p:spPr>
          <a:xfrm rot="0">
            <a:off x="678180" y="389255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cap="none" i="0" b="0" strike="noStrike">
                <a:latin typeface="Fira Sans Condensed ExtraBold" charset="0"/>
                <a:ea typeface="Fira Sans Condensed ExtraBold" charset="0"/>
                <a:cs typeface="Fira Sans Condensed ExtraBold" charset="0"/>
              </a:rPr>
              <a:t>Directive (Page Tag)  </a:t>
            </a:r>
            <a:r>
              <a:rPr lang="ko-KR" sz="1800" cap="none" i="0" b="0" strike="noStrike">
                <a:latin typeface="Fira Sans Condensed ExtraBold" charset="0"/>
                <a:ea typeface="Fira Sans Condensed ExtraBold" charset="0"/>
                <a:cs typeface="Fira Sans Condensed ExtraBold" charset="0"/>
              </a:rPr>
              <a:t>&lt;%@page  %&gt;</a:t>
            </a:r>
            <a:endParaRPr lang="ko-KR" altLang="en-US" sz="2400" cap="none" i="0" b="0" strike="noStrike">
              <a:latin typeface="Fira Sans Condensed ExtraBold" charset="0"/>
              <a:ea typeface="Fira Sans Condensed ExtraBold" charset="0"/>
              <a:cs typeface="Fira Sans Condensed ExtraBold" charset="0"/>
            </a:endParaRPr>
          </a:p>
        </p:txBody>
      </p:sp>
      <p:sp>
        <p:nvSpPr>
          <p:cNvPr id="175" name="Rect 0"/>
          <p:cNvSpPr txBox="1">
            <a:spLocks/>
          </p:cNvSpPr>
          <p:nvPr/>
        </p:nvSpPr>
        <p:spPr>
          <a:xfrm rot="0">
            <a:off x="678180" y="4004945"/>
            <a:ext cx="5479415" cy="793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ko-KR" sz="1200" b="1">
                <a:solidFill>
                  <a:schemeClr val="dk1"/>
                </a:solidFill>
                <a:latin typeface="Fira Sans Condensed" charset="0"/>
                <a:ea typeface="Fira Sans Condensed" charset="0"/>
                <a:cs typeface="Fira Sans Condensed" charset="0"/>
              </a:rPr>
              <a:t>Page Tag의 속성 값들이 .java file 메소드의 파라메터로 적용된다.</a:t>
            </a:r>
            <a:endParaRPr lang="ko-KR" altLang="en-US" sz="1200" b="1">
              <a:solidFill>
                <a:schemeClr val="dk1"/>
              </a:solidFill>
              <a:latin typeface="Fira Sans Condensed" charset="0"/>
              <a:ea typeface="Fira Sans Condensed" charset="0"/>
              <a:cs typeface="Fira Sans Condensed" charset="0"/>
            </a:endParaRPr>
          </a:p>
          <a:p>
            <a:pPr marL="0" indent="0" algn="l" defTabSz="508000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ko-KR" sz="1200" b="1">
                <a:solidFill>
                  <a:schemeClr val="dk1"/>
                </a:solidFill>
                <a:latin typeface="Fira Sans Condensed" charset="0"/>
                <a:ea typeface="Fira Sans Condensed" charset="0"/>
                <a:cs typeface="Fira Sans Condensed" charset="0"/>
              </a:rPr>
              <a:t>정해진 속성값을 입력하며, 한 페이지엔 각각 한개의 속성값을 가질 수 있다.</a:t>
            </a:r>
            <a:endParaRPr lang="ko-KR" altLang="en-US" sz="1200" b="1">
              <a:solidFill>
                <a:schemeClr val="dk1"/>
              </a:solidFill>
              <a:latin typeface="Fira Sans Condensed" charset="0"/>
              <a:ea typeface="Fira Sans Condensed" charset="0"/>
              <a:cs typeface="Fira Sans Condensed" charset="0"/>
            </a:endParaRPr>
          </a:p>
          <a:p>
            <a:pPr marL="0" indent="0" algn="l" defTabSz="508000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ko-KR" sz="1200" b="1">
                <a:solidFill>
                  <a:schemeClr val="dk1"/>
                </a:solidFill>
                <a:latin typeface="Fira Sans Condensed" charset="0"/>
                <a:ea typeface="Fira Sans Condensed" charset="0"/>
                <a:cs typeface="Fira Sans Condensed" charset="0"/>
              </a:rPr>
              <a:t>(import 속성은 한 페이지에서 어려개의 값을 가질 수 있다.)</a:t>
            </a:r>
            <a:endParaRPr lang="ko-KR" altLang="en-US" sz="1200" b="1">
              <a:solidFill>
                <a:schemeClr val="dk1"/>
              </a:solidFill>
              <a:latin typeface="Fira Sans Condensed" charset="0"/>
              <a:ea typeface="Fira Sans Condensed" charset="0"/>
              <a:cs typeface="Fira Sans Condensed" charset="0"/>
            </a:endParaRPr>
          </a:p>
          <a:p>
            <a:pPr marL="0" indent="0" algn="l" defTabSz="508000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endParaRPr lang="ko-KR" altLang="en-US" sz="1200" b="1">
              <a:solidFill>
                <a:schemeClr val="dk1"/>
              </a:solidFill>
              <a:latin typeface="Fira Sans Condensed" charset="0"/>
              <a:ea typeface="Fira Sans Condensed" charset="0"/>
              <a:cs typeface="Fira Sans Condensed" charset="0"/>
            </a:endParaRPr>
          </a:p>
        </p:txBody>
      </p:sp>
      <p:pic>
        <p:nvPicPr>
          <p:cNvPr id="176" name="그림 175" descr="C:/Users/Administrator/AppData/Roaming/PolarisOffice/ETemp/9096_7434456/fImage40401157263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64945" y="1607185"/>
            <a:ext cx="6084570" cy="441960"/>
          </a:xfrm>
          <a:prstGeom prst="rect"/>
          <a:noFill/>
        </p:spPr>
      </p:pic>
      <p:pic>
        <p:nvPicPr>
          <p:cNvPr id="177" name="그림 176" descr="C:/Users/Administrator/AppData/Roaming/PolarisOffice/ETemp/9096_7434456/fImage622211573754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65580" y="2872740"/>
            <a:ext cx="6083935" cy="861060"/>
          </a:xfrm>
          <a:prstGeom prst="rect"/>
          <a:noFill/>
        </p:spPr>
      </p:pic>
      <p:grpSp>
        <p:nvGrpSpPr>
          <p:cNvPr id="2342" name="그룹 2341"/>
          <p:cNvGrpSpPr/>
          <p:nvPr/>
        </p:nvGrpSpPr>
        <p:grpSpPr>
          <a:xfrm rot="0">
            <a:off x="4068445" y="2142490"/>
            <a:ext cx="554990" cy="626745"/>
            <a:chOff x="4068445" y="2142490"/>
            <a:chExt cx="554990" cy="626745"/>
          </a:xfrm>
        </p:grpSpPr>
        <p:sp>
          <p:nvSpPr>
            <p:cNvPr id="2343" name="도형 2342"/>
            <p:cNvSpPr>
              <a:spLocks/>
            </p:cNvSpPr>
            <p:nvPr/>
          </p:nvSpPr>
          <p:spPr>
            <a:xfrm rot="5400000">
              <a:off x="4149090" y="2223135"/>
              <a:ext cx="393700" cy="626745"/>
            </a:xfrm>
            <a:custGeom>
              <a:gdLst>
                <a:gd fmla="*/ 1 w 2159" name="TX0"/>
                <a:gd fmla="*/ 1 h 2635" name="TY0"/>
                <a:gd fmla="*/ 866 w 2159" name="TX1"/>
                <a:gd fmla="*/ 1321 h 2635" name="TY1"/>
                <a:gd fmla="*/ 1 w 2159" name="TX2"/>
                <a:gd fmla="*/ 2633 h 2635" name="TY2"/>
                <a:gd fmla="*/ 1292 w 2159" name="TX3"/>
                <a:gd fmla="*/ 2633 h 2635" name="TY3"/>
                <a:gd fmla="*/ 2157 w 2159" name="TX4"/>
                <a:gd fmla="*/ 1321 h 2635" name="TY4"/>
                <a:gd fmla="*/ 1292 w 2159" name="TX5"/>
                <a:gd fmla="*/ 1 h 2635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2159" h="2635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1292" y="2633"/>
                  </a:lnTo>
                  <a:lnTo>
                    <a:pt x="2157" y="1321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algn="l" defTabSz="50800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344" name="도형 2343"/>
            <p:cNvSpPr>
              <a:spLocks/>
            </p:cNvSpPr>
            <p:nvPr/>
          </p:nvSpPr>
          <p:spPr>
            <a:xfrm rot="5400000">
              <a:off x="4221480" y="1989455"/>
              <a:ext cx="248920" cy="626745"/>
            </a:xfrm>
            <a:custGeom>
              <a:gdLst>
                <a:gd fmla="*/ 1 w 1365" name="TX0"/>
                <a:gd fmla="*/ 1 h 2635" name="TY0"/>
                <a:gd fmla="*/ 866 w 1365" name="TX1"/>
                <a:gd fmla="*/ 1321 h 2635" name="TY1"/>
                <a:gd fmla="*/ 1 w 1365" name="TX2"/>
                <a:gd fmla="*/ 2633 h 2635" name="TY2"/>
                <a:gd fmla="*/ 498 w 1365" name="TX3"/>
                <a:gd fmla="*/ 2633 h 2635" name="TY3"/>
                <a:gd fmla="*/ 1364 w 1365" name="TX4"/>
                <a:gd fmla="*/ 1321 h 2635" name="TY4"/>
                <a:gd fmla="*/ 498 w 1365" name="TX5"/>
                <a:gd fmla="*/ 1 h 2635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365" h="2635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498" y="2633"/>
                  </a:lnTo>
                  <a:lnTo>
                    <a:pt x="1364" y="1321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algn="l" defTabSz="50800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50;p13"/>
          <p:cNvSpPr txBox="1">
            <a:spLocks/>
          </p:cNvSpPr>
          <p:nvPr>
            <p:ph type="body" idx="1"/>
          </p:nvPr>
        </p:nvSpPr>
        <p:spPr>
          <a:xfrm rot="0">
            <a:off x="789305" y="836295"/>
            <a:ext cx="7112000" cy="34683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>
            <a:lvl1pPr marL="457200" indent="-307975" defTabSz="50800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50"/>
            </a:lvl1pPr>
            <a:lvl2pPr marL="9144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2pPr>
            <a:lvl3pPr marL="13716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3pPr>
            <a:lvl4pPr marL="18288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4pPr>
            <a:lvl5pPr marL="22860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5pPr>
            <a:lvl6pPr marL="27432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6pPr>
            <a:lvl7pPr marL="32004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7pPr>
            <a:lvl8pPr marL="36576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8pPr>
            <a:lvl9pPr marL="4114800" indent="-307975" defTabSz="508000">
              <a:spcBef>
                <a:spcPts val="1600"/>
              </a:spcBef>
              <a:spcAft>
                <a:spcPts val="1600"/>
              </a:spcAft>
              <a:buFontTx/>
              <a:buNone/>
              <a:defRPr lang="en-GB" altLang="en-US" sz="1250"/>
            </a:lvl9pPr>
          </a:lstStyle>
          <a:p>
            <a:pPr marL="457200" indent="-307975" defTabSz="508000">
              <a:buClr>
                <a:srgbClr val="000000"/>
              </a:buClr>
              <a:buFont typeface="Arial"/>
              <a:buChar char="●"/>
            </a:pPr>
            <a:r>
              <a:rPr lang="ko-KR" sz="14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Include Tag</a:t>
            </a:r>
            <a:endParaRPr lang="ko-KR" altLang="en-US" sz="14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4" name="Google Shape;174;p32"/>
          <p:cNvSpPr txBox="1">
            <a:spLocks/>
          </p:cNvSpPr>
          <p:nvPr>
            <p:ph type="title"/>
          </p:nvPr>
        </p:nvSpPr>
        <p:spPr>
          <a:xfrm rot="0">
            <a:off x="678180" y="389255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cap="none" i="0" b="0" strike="noStrike">
                <a:latin typeface="Fira Sans Condensed ExtraBold" charset="0"/>
                <a:ea typeface="Fira Sans Condensed ExtraBold" charset="0"/>
                <a:cs typeface="Fira Sans Condensed ExtraBold" charset="0"/>
              </a:rPr>
              <a:t>Directive (Include Tag)  </a:t>
            </a:r>
            <a:r>
              <a:rPr lang="ko-KR" sz="1800" cap="none" i="0" b="0" strike="noStrike">
                <a:latin typeface="Fira Sans Condensed ExtraBold" charset="0"/>
                <a:ea typeface="Fira Sans Condensed ExtraBold" charset="0"/>
                <a:cs typeface="Fira Sans Condensed ExtraBold" charset="0"/>
              </a:rPr>
              <a:t>&lt;%@include  %&gt;</a:t>
            </a:r>
            <a:endParaRPr lang="ko-KR" altLang="en-US" sz="2400" cap="none" i="0" b="0" strike="noStrike">
              <a:latin typeface="Fira Sans Condensed ExtraBold" charset="0"/>
              <a:ea typeface="Fira Sans Condensed ExtraBold" charset="0"/>
              <a:cs typeface="Fira Sans Condensed ExtraBold" charset="0"/>
            </a:endParaRPr>
          </a:p>
        </p:txBody>
      </p:sp>
      <p:sp>
        <p:nvSpPr>
          <p:cNvPr id="175" name="Rect 0"/>
          <p:cNvSpPr txBox="1">
            <a:spLocks/>
          </p:cNvSpPr>
          <p:nvPr/>
        </p:nvSpPr>
        <p:spPr>
          <a:xfrm rot="0">
            <a:off x="678180" y="4004945"/>
            <a:ext cx="5479415" cy="793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ko-KR" sz="1200" b="1">
                <a:solidFill>
                  <a:schemeClr val="dk1"/>
                </a:solidFill>
                <a:latin typeface="Fira Sans Condensed" charset="0"/>
                <a:ea typeface="Fira Sans Condensed" charset="0"/>
                <a:cs typeface="Fira Sans Condensed" charset="0"/>
              </a:rPr>
              <a:t>Include tag 는다른 문서를 포함시키는 태그이다.</a:t>
            </a:r>
            <a:endParaRPr lang="ko-KR" altLang="en-US" sz="1200" b="1">
              <a:solidFill>
                <a:schemeClr val="dk1"/>
              </a:solidFill>
              <a:latin typeface="Fira Sans Condensed" charset="0"/>
              <a:ea typeface="Fira Sans Condensed" charset="0"/>
              <a:cs typeface="Fira Sans Condensed" charset="0"/>
            </a:endParaRPr>
          </a:p>
          <a:p>
            <a:pPr marL="0" indent="0" algn="l" defTabSz="508000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ko-KR" sz="1200" b="1">
                <a:solidFill>
                  <a:schemeClr val="dk1"/>
                </a:solidFill>
                <a:latin typeface="Fira Sans Condensed" charset="0"/>
                <a:ea typeface="Fira Sans Condensed" charset="0"/>
                <a:cs typeface="Fira Sans Condensed" charset="0"/>
              </a:rPr>
              <a:t>Import 개념과 달리 그 문서의 내용을 그대로 붙혀넣는 방식이다.</a:t>
            </a:r>
            <a:endParaRPr lang="ko-KR" altLang="en-US" sz="1200" b="1">
              <a:solidFill>
                <a:schemeClr val="dk1"/>
              </a:solidFill>
              <a:latin typeface="Fira Sans Condensed" charset="0"/>
              <a:ea typeface="Fira Sans Condensed" charset="0"/>
              <a:cs typeface="Fira Sans Condensed" charset="0"/>
            </a:endParaRPr>
          </a:p>
          <a:p>
            <a:pPr marL="0" indent="0" algn="l" defTabSz="508000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ko-KR" sz="1200" b="1">
                <a:solidFill>
                  <a:schemeClr val="dk1"/>
                </a:solidFill>
                <a:latin typeface="Fira Sans Condensed" charset="0"/>
                <a:ea typeface="Fira Sans Condensed" charset="0"/>
                <a:cs typeface="Fira Sans Condensed" charset="0"/>
              </a:rPr>
              <a:t>태그의 위치에 따라 실행되는 순서가 달라질 수 있다.</a:t>
            </a:r>
            <a:endParaRPr lang="ko-KR" altLang="en-US" sz="1200" b="1">
              <a:solidFill>
                <a:schemeClr val="dk1"/>
              </a:solidFill>
              <a:latin typeface="Fira Sans Condensed" charset="0"/>
              <a:ea typeface="Fira Sans Condensed" charset="0"/>
              <a:cs typeface="Fira Sans Condensed" charset="0"/>
            </a:endParaRPr>
          </a:p>
        </p:txBody>
      </p:sp>
      <p:grpSp>
        <p:nvGrpSpPr>
          <p:cNvPr id="2345" name="그룹 2344"/>
          <p:cNvGrpSpPr/>
          <p:nvPr/>
        </p:nvGrpSpPr>
        <p:grpSpPr>
          <a:xfrm rot="0">
            <a:off x="4297045" y="2255520"/>
            <a:ext cx="554990" cy="626745"/>
            <a:chOff x="4297045" y="2255520"/>
            <a:chExt cx="554990" cy="626745"/>
          </a:xfrm>
        </p:grpSpPr>
        <p:sp>
          <p:nvSpPr>
            <p:cNvPr id="2346" name="도형 2345"/>
            <p:cNvSpPr>
              <a:spLocks/>
            </p:cNvSpPr>
            <p:nvPr/>
          </p:nvSpPr>
          <p:spPr>
            <a:xfrm rot="86400000">
              <a:off x="4458335" y="2255520"/>
              <a:ext cx="393700" cy="626745"/>
            </a:xfrm>
            <a:custGeom>
              <a:gdLst>
                <a:gd fmla="*/ 1 w 2159" name="TX0"/>
                <a:gd fmla="*/ 1 h 2635" name="TY0"/>
                <a:gd fmla="*/ 866 w 2159" name="TX1"/>
                <a:gd fmla="*/ 1321 h 2635" name="TY1"/>
                <a:gd fmla="*/ 1 w 2159" name="TX2"/>
                <a:gd fmla="*/ 2633 h 2635" name="TY2"/>
                <a:gd fmla="*/ 1292 w 2159" name="TX3"/>
                <a:gd fmla="*/ 2633 h 2635" name="TY3"/>
                <a:gd fmla="*/ 2157 w 2159" name="TX4"/>
                <a:gd fmla="*/ 1321 h 2635" name="TY4"/>
                <a:gd fmla="*/ 1292 w 2159" name="TX5"/>
                <a:gd fmla="*/ 1 h 2635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2159" h="2635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1292" y="2633"/>
                  </a:lnTo>
                  <a:lnTo>
                    <a:pt x="2157" y="1321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algn="l" defTabSz="50800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347" name="도형 2346"/>
            <p:cNvSpPr>
              <a:spLocks/>
            </p:cNvSpPr>
            <p:nvPr/>
          </p:nvSpPr>
          <p:spPr>
            <a:xfrm rot="86400000">
              <a:off x="4297045" y="2255520"/>
              <a:ext cx="248920" cy="626745"/>
            </a:xfrm>
            <a:custGeom>
              <a:gdLst>
                <a:gd fmla="*/ 1 w 1365" name="TX0"/>
                <a:gd fmla="*/ 1 h 2635" name="TY0"/>
                <a:gd fmla="*/ 866 w 1365" name="TX1"/>
                <a:gd fmla="*/ 1321 h 2635" name="TY1"/>
                <a:gd fmla="*/ 1 w 1365" name="TX2"/>
                <a:gd fmla="*/ 2633 h 2635" name="TY2"/>
                <a:gd fmla="*/ 498 w 1365" name="TX3"/>
                <a:gd fmla="*/ 2633 h 2635" name="TY3"/>
                <a:gd fmla="*/ 1364 w 1365" name="TX4"/>
                <a:gd fmla="*/ 1321 h 2635" name="TY4"/>
                <a:gd fmla="*/ 498 w 1365" name="TX5"/>
                <a:gd fmla="*/ 1 h 2635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365" h="2635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498" y="2633"/>
                  </a:lnTo>
                  <a:lnTo>
                    <a:pt x="1364" y="1321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algn="l" defTabSz="50800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</p:grpSp>
      <p:pic>
        <p:nvPicPr>
          <p:cNvPr id="2348" name="그림 2347" descr="C:/Users/Administrator/AppData/Roaming/PolarisOffice/ETemp/9096_7434456/fImage1874611639735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5495" y="1305560"/>
            <a:ext cx="3319780" cy="1694180"/>
          </a:xfrm>
          <a:prstGeom prst="rect"/>
          <a:noFill/>
        </p:spPr>
      </p:pic>
      <p:pic>
        <p:nvPicPr>
          <p:cNvPr id="2349" name="그림 2348" descr="C:/Users/Administrator/AppData/Roaming/PolarisOffice/ETemp/9096_7434456/fImage89731164164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31410" y="1588770"/>
            <a:ext cx="3489960" cy="1959610"/>
          </a:xfrm>
          <a:prstGeom prst="rect"/>
          <a:noFill/>
        </p:spPr>
      </p:pic>
      <p:pic>
        <p:nvPicPr>
          <p:cNvPr id="2350" name="그림 2349" descr="C:/Users/Administrator/AppData/Roaming/PolarisOffice/ETemp/9096_7434456/fImage639611642888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2955" y="3276600"/>
            <a:ext cx="3322320" cy="5105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50;p13"/>
          <p:cNvSpPr txBox="1">
            <a:spLocks/>
          </p:cNvSpPr>
          <p:nvPr>
            <p:ph type="body" idx="1"/>
          </p:nvPr>
        </p:nvSpPr>
        <p:spPr>
          <a:xfrm rot="0">
            <a:off x="789305" y="836295"/>
            <a:ext cx="7112000" cy="34683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>
            <a:lvl1pPr marL="457200" indent="-307975" defTabSz="50800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50"/>
            </a:lvl1pPr>
            <a:lvl2pPr marL="9144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2pPr>
            <a:lvl3pPr marL="13716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3pPr>
            <a:lvl4pPr marL="18288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4pPr>
            <a:lvl5pPr marL="22860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5pPr>
            <a:lvl6pPr marL="27432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6pPr>
            <a:lvl7pPr marL="32004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7pPr>
            <a:lvl8pPr marL="36576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8pPr>
            <a:lvl9pPr marL="4114800" indent="-307975" defTabSz="508000">
              <a:spcBef>
                <a:spcPts val="1600"/>
              </a:spcBef>
              <a:spcAft>
                <a:spcPts val="1600"/>
              </a:spcAft>
              <a:buFontTx/>
              <a:buNone/>
              <a:defRPr lang="en-GB" altLang="en-US" sz="1250"/>
            </a:lvl9pPr>
          </a:lstStyle>
          <a:p>
            <a:pPr marL="457200" indent="-307975" defTabSz="508000">
              <a:buClr>
                <a:srgbClr val="000000"/>
              </a:buClr>
              <a:buFont typeface="Arial"/>
              <a:buChar char="●"/>
            </a:pPr>
            <a:r>
              <a:rPr lang="ko-KR" sz="14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Taglib Tag  (jstl 을 이용한 forEach문 예제)</a:t>
            </a:r>
            <a:endParaRPr lang="ko-KR" altLang="en-US" sz="14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4" name="Google Shape;174;p32"/>
          <p:cNvSpPr txBox="1">
            <a:spLocks/>
          </p:cNvSpPr>
          <p:nvPr>
            <p:ph type="title"/>
          </p:nvPr>
        </p:nvSpPr>
        <p:spPr>
          <a:xfrm rot="0">
            <a:off x="678180" y="389255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cap="none" i="0" b="0" strike="noStrike">
                <a:latin typeface="Fira Sans Condensed ExtraBold" charset="0"/>
                <a:ea typeface="Fira Sans Condensed ExtraBold" charset="0"/>
                <a:cs typeface="Fira Sans Condensed ExtraBold" charset="0"/>
              </a:rPr>
              <a:t>Directive (Taglib Tag)  </a:t>
            </a:r>
            <a:r>
              <a:rPr lang="ko-KR" sz="1800" cap="none" i="0" b="0" strike="noStrike">
                <a:latin typeface="Fira Sans Condensed ExtraBold" charset="0"/>
                <a:ea typeface="Fira Sans Condensed ExtraBold" charset="0"/>
                <a:cs typeface="Fira Sans Condensed ExtraBold" charset="0"/>
              </a:rPr>
              <a:t>&lt;%@taglib  %&gt;</a:t>
            </a:r>
            <a:endParaRPr lang="ko-KR" altLang="en-US" sz="2400" cap="none" i="0" b="0" strike="noStrike">
              <a:latin typeface="Fira Sans Condensed ExtraBold" charset="0"/>
              <a:ea typeface="Fira Sans Condensed ExtraBold" charset="0"/>
              <a:cs typeface="Fira Sans Condensed ExtraBold" charset="0"/>
            </a:endParaRPr>
          </a:p>
        </p:txBody>
      </p:sp>
      <p:sp>
        <p:nvSpPr>
          <p:cNvPr id="175" name="Rect 0"/>
          <p:cNvSpPr txBox="1">
            <a:spLocks/>
          </p:cNvSpPr>
          <p:nvPr/>
        </p:nvSpPr>
        <p:spPr>
          <a:xfrm rot="0">
            <a:off x="678180" y="4433570"/>
            <a:ext cx="5479415" cy="793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ko-KR" sz="1200" b="1">
                <a:solidFill>
                  <a:schemeClr val="dk1"/>
                </a:solidFill>
                <a:latin typeface="Fira Sans Condensed" charset="0"/>
                <a:ea typeface="Fira Sans Condensed" charset="0"/>
                <a:cs typeface="Fira Sans Condensed" charset="0"/>
              </a:rPr>
              <a:t>Taglib 는 그 페이지에서 필요한 라이브러리를 사용할 수 있게 해준다.</a:t>
            </a:r>
            <a:endParaRPr lang="ko-KR" altLang="en-US" sz="1200" b="1">
              <a:solidFill>
                <a:schemeClr val="dk1"/>
              </a:solidFill>
              <a:latin typeface="Fira Sans Condensed" charset="0"/>
              <a:ea typeface="Fira Sans Condensed" charset="0"/>
              <a:cs typeface="Fira Sans Condensed" charset="0"/>
            </a:endParaRPr>
          </a:p>
          <a:p>
            <a:pPr marL="0" indent="0" algn="l" defTabSz="508000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ko-KR" sz="1200" b="1">
                <a:solidFill>
                  <a:schemeClr val="dk1"/>
                </a:solidFill>
                <a:latin typeface="Fira Sans Condensed" charset="0"/>
                <a:ea typeface="Fira Sans Condensed" charset="0"/>
                <a:cs typeface="Fira Sans Condensed" charset="0"/>
              </a:rPr>
              <a:t>우리가 배운 jstl 도 태그 라이브러리로 사용을 할 수 있다.</a:t>
            </a:r>
            <a:endParaRPr lang="ko-KR" altLang="en-US" sz="1200" b="1">
              <a:solidFill>
                <a:schemeClr val="dk1"/>
              </a:solidFill>
              <a:latin typeface="Fira Sans Condensed" charset="0"/>
              <a:ea typeface="Fira Sans Condensed" charset="0"/>
              <a:cs typeface="Fira Sans Condensed" charset="0"/>
            </a:endParaRPr>
          </a:p>
        </p:txBody>
      </p:sp>
      <p:grpSp>
        <p:nvGrpSpPr>
          <p:cNvPr id="2345" name="Group 5"/>
          <p:cNvGrpSpPr/>
          <p:nvPr/>
        </p:nvGrpSpPr>
        <p:grpSpPr>
          <a:xfrm rot="0">
            <a:off x="4340860" y="2357120"/>
            <a:ext cx="554990" cy="626745"/>
            <a:chOff x="4340860" y="2357120"/>
            <a:chExt cx="554990" cy="626745"/>
          </a:xfrm>
        </p:grpSpPr>
        <p:sp>
          <p:nvSpPr>
            <p:cNvPr id="2346" name="Rect 0"/>
            <p:cNvSpPr>
              <a:spLocks/>
            </p:cNvSpPr>
            <p:nvPr/>
          </p:nvSpPr>
          <p:spPr>
            <a:xfrm rot="86400000">
              <a:off x="4502150" y="2357120"/>
              <a:ext cx="393700" cy="626745"/>
            </a:xfrm>
            <a:custGeom>
              <a:gdLst>
                <a:gd fmla="*/ 1 w 2159" name="TX0"/>
                <a:gd fmla="*/ 1 h 2635" name="TY0"/>
                <a:gd fmla="*/ 866 w 2159" name="TX1"/>
                <a:gd fmla="*/ 1321 h 2635" name="TY1"/>
                <a:gd fmla="*/ 1 w 2159" name="TX2"/>
                <a:gd fmla="*/ 2633 h 2635" name="TY2"/>
                <a:gd fmla="*/ 1292 w 2159" name="TX3"/>
                <a:gd fmla="*/ 2633 h 2635" name="TY3"/>
                <a:gd fmla="*/ 2157 w 2159" name="TX4"/>
                <a:gd fmla="*/ 1321 h 2635" name="TY4"/>
                <a:gd fmla="*/ 1292 w 2159" name="TX5"/>
                <a:gd fmla="*/ 1 h 2635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2159" h="2635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1292" y="2633"/>
                  </a:lnTo>
                  <a:lnTo>
                    <a:pt x="2157" y="1321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algn="l" defTabSz="50800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347" name="Rect 0"/>
            <p:cNvSpPr>
              <a:spLocks/>
            </p:cNvSpPr>
            <p:nvPr/>
          </p:nvSpPr>
          <p:spPr>
            <a:xfrm rot="86400000">
              <a:off x="4340860" y="2357120"/>
              <a:ext cx="248920" cy="626745"/>
            </a:xfrm>
            <a:custGeom>
              <a:gdLst>
                <a:gd fmla="*/ 1 w 1365" name="TX0"/>
                <a:gd fmla="*/ 1 h 2635" name="TY0"/>
                <a:gd fmla="*/ 866 w 1365" name="TX1"/>
                <a:gd fmla="*/ 1321 h 2635" name="TY1"/>
                <a:gd fmla="*/ 1 w 1365" name="TX2"/>
                <a:gd fmla="*/ 2633 h 2635" name="TY2"/>
                <a:gd fmla="*/ 498 w 1365" name="TX3"/>
                <a:gd fmla="*/ 2633 h 2635" name="TY3"/>
                <a:gd fmla="*/ 1364 w 1365" name="TX4"/>
                <a:gd fmla="*/ 1321 h 2635" name="TY4"/>
                <a:gd fmla="*/ 498 w 1365" name="TX5"/>
                <a:gd fmla="*/ 1 h 2635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365" h="2635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498" y="2633"/>
                  </a:lnTo>
                  <a:lnTo>
                    <a:pt x="1364" y="1321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algn="l" defTabSz="50800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</p:grpSp>
      <p:pic>
        <p:nvPicPr>
          <p:cNvPr id="2348" name="그림 2347" descr="C:/Users/Administrator/AppData/Roaming/PolarisOffice/ETemp/9096_7434456/fImage3395111614155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1685" y="1252220"/>
            <a:ext cx="3053080" cy="2989580"/>
          </a:xfrm>
          <a:prstGeom prst="rect"/>
          <a:noFill/>
        </p:spPr>
      </p:pic>
      <p:pic>
        <p:nvPicPr>
          <p:cNvPr id="2349" name="그림 2348" descr="C:/Users/Administrator/AppData/Roaming/PolarisOffice/ETemp/9096_7434456/fImage598311615979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08930" y="1863090"/>
            <a:ext cx="2743835" cy="14179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/>
          </p:cNvSpPr>
          <p:nvPr>
            <p:ph type="title"/>
          </p:nvPr>
        </p:nvSpPr>
        <p:spPr>
          <a:xfrm rot="0">
            <a:off x="952500" y="2192020"/>
            <a:ext cx="3645535" cy="84264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3600" cap="none" i="0" b="0" strike="noStrike">
                <a:latin typeface="Fira Sans Condensed ExtraBold" charset="0"/>
                <a:ea typeface="Fira Sans Condensed ExtraBold" charset="0"/>
                <a:cs typeface="Fira Sans Condensed ExtraBold" charset="0"/>
              </a:rPr>
              <a:t>DECLARATION</a:t>
            </a:r>
            <a:endParaRPr lang="ko-KR" altLang="en-US" sz="3600" cap="none" i="0" b="0" strike="noStrike">
              <a:latin typeface="Fira Sans Condensed ExtraBold" charset="0"/>
              <a:ea typeface="Fira Sans Condensed ExtraBold" charset="0"/>
              <a:cs typeface="Fira Sans Condensed ExtraBold" charset="0"/>
            </a:endParaRPr>
          </a:p>
        </p:txBody>
      </p:sp>
      <p:sp>
        <p:nvSpPr>
          <p:cNvPr id="207" name="Google Shape;207;p35"/>
          <p:cNvSpPr txBox="1">
            <a:spLocks/>
          </p:cNvSpPr>
          <p:nvPr>
            <p:ph type="title" idx="2"/>
          </p:nvPr>
        </p:nvSpPr>
        <p:spPr>
          <a:xfrm rot="0">
            <a:off x="952500" y="1400175"/>
            <a:ext cx="3645535" cy="75692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6000" cap="none" i="0" b="0" strike="noStrike">
                <a:latin typeface="Fira Sans Condensed ExtraBold" charset="0"/>
                <a:ea typeface="Fira Sans Condensed ExtraBold" charset="0"/>
                <a:cs typeface="Fira Sans Condensed ExtraBold" charset="0"/>
              </a:rPr>
              <a:t>0</a:t>
            </a:r>
            <a:r>
              <a:rPr lang="ko-KR" sz="6000" cap="none" i="0" b="0" strike="noStrike">
                <a:latin typeface="Fira Sans Condensed ExtraBold" charset="0"/>
                <a:ea typeface="Fira Sans Condensed ExtraBold" charset="0"/>
                <a:cs typeface="Fira Sans Condensed ExtraBold" charset="0"/>
              </a:rPr>
              <a:t>2</a:t>
            </a:r>
            <a:endParaRPr lang="ko-KR" altLang="en-US" sz="6000" cap="none" i="0" b="0" strike="noStrike">
              <a:latin typeface="Fira Sans Condensed ExtraBold" charset="0"/>
              <a:ea typeface="Fira Sans Condensed ExtraBold" charset="0"/>
              <a:cs typeface="Fira Sans Condensed ExtraBold" charset="0"/>
            </a:endParaRPr>
          </a:p>
        </p:txBody>
      </p:sp>
      <p:sp>
        <p:nvSpPr>
          <p:cNvPr id="208" name="Google Shape;208;p35"/>
          <p:cNvSpPr txBox="1">
            <a:spLocks/>
          </p:cNvSpPr>
          <p:nvPr>
            <p:ph type="subTitle" idx="1"/>
          </p:nvPr>
        </p:nvSpPr>
        <p:spPr>
          <a:xfrm rot="0">
            <a:off x="952500" y="2992755"/>
            <a:ext cx="2578735" cy="84264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600" cap="none" i="0" b="0" strike="noStrike">
                <a:latin typeface="Arial" charset="0"/>
                <a:ea typeface="Arial" charset="0"/>
                <a:cs typeface="Arial" charset="0"/>
              </a:rPr>
              <a:t>선언부</a:t>
            </a:r>
            <a:endParaRPr lang="ko-KR" altLang="en-US" sz="1600" cap="none" i="0" b="0" strike="noStrike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50;p13"/>
          <p:cNvSpPr txBox="1">
            <a:spLocks/>
          </p:cNvSpPr>
          <p:nvPr>
            <p:ph type="body" idx="1"/>
          </p:nvPr>
        </p:nvSpPr>
        <p:spPr>
          <a:xfrm rot="0">
            <a:off x="789305" y="836295"/>
            <a:ext cx="7112000" cy="34683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>
            <a:lvl1pPr marL="457200" indent="-307975" defTabSz="50800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50"/>
            </a:lvl1pPr>
            <a:lvl2pPr marL="9144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2pPr>
            <a:lvl3pPr marL="13716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3pPr>
            <a:lvl4pPr marL="18288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4pPr>
            <a:lvl5pPr marL="22860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5pPr>
            <a:lvl6pPr marL="27432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6pPr>
            <a:lvl7pPr marL="32004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7pPr>
            <a:lvl8pPr marL="3657600" indent="-307975" defTabSz="508000">
              <a:spcBef>
                <a:spcPts val="1600"/>
              </a:spcBef>
              <a:spcAft>
                <a:spcPts val="0"/>
              </a:spcAft>
              <a:buFontTx/>
              <a:buNone/>
              <a:defRPr lang="en-GB" altLang="en-US" sz="1250"/>
            </a:lvl8pPr>
            <a:lvl9pPr marL="4114800" indent="-307975" defTabSz="508000">
              <a:spcBef>
                <a:spcPts val="1600"/>
              </a:spcBef>
              <a:spcAft>
                <a:spcPts val="1600"/>
              </a:spcAft>
              <a:buFontTx/>
              <a:buNone/>
              <a:defRPr lang="en-GB" altLang="en-US" sz="1250"/>
            </a:lvl9pPr>
          </a:lstStyle>
          <a:p>
            <a:pPr marL="457200" indent="-307975" defTabSz="508000">
              <a:buClr>
                <a:srgbClr val="000000"/>
              </a:buClr>
              <a:buFont typeface="Arial"/>
              <a:buChar char="●"/>
            </a:pPr>
            <a:r>
              <a:rPr lang="ko-KR" sz="14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.java file 로 변환시 메소드 내부가 아닌 클래스에 속하게 된다.</a:t>
            </a:r>
            <a:endParaRPr lang="ko-KR" altLang="en-US" sz="14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4" name="Google Shape;174;p32"/>
          <p:cNvSpPr txBox="1">
            <a:spLocks/>
          </p:cNvSpPr>
          <p:nvPr>
            <p:ph type="title"/>
          </p:nvPr>
        </p:nvSpPr>
        <p:spPr>
          <a:xfrm rot="0">
            <a:off x="678180" y="389255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cap="none" i="0" b="0" strike="noStrike">
                <a:latin typeface="Fira Sans Condensed ExtraBold" charset="0"/>
                <a:ea typeface="Fira Sans Condensed ExtraBold" charset="0"/>
                <a:cs typeface="Fira Sans Condensed ExtraBold" charset="0"/>
              </a:rPr>
              <a:t>DECLARATION </a:t>
            </a:r>
            <a:r>
              <a:rPr lang="ko-KR" sz="1800" cap="none" i="0" b="0" strike="noStrike">
                <a:latin typeface="Fira Sans Condensed ExtraBold" charset="0"/>
                <a:ea typeface="Fira Sans Condensed ExtraBold" charset="0"/>
                <a:cs typeface="Fira Sans Condensed ExtraBold" charset="0"/>
              </a:rPr>
              <a:t> &lt;%! %&gt;</a:t>
            </a:r>
            <a:endParaRPr lang="ko-KR" altLang="en-US" sz="2400" cap="none" i="0" b="0" strike="noStrike">
              <a:latin typeface="Fira Sans Condensed ExtraBold" charset="0"/>
              <a:ea typeface="Fira Sans Condensed ExtraBold" charset="0"/>
              <a:cs typeface="Fira Sans Condensed ExtraBold" charset="0"/>
            </a:endParaRPr>
          </a:p>
        </p:txBody>
      </p:sp>
      <p:grpSp>
        <p:nvGrpSpPr>
          <p:cNvPr id="2345" name="Group 5"/>
          <p:cNvGrpSpPr/>
          <p:nvPr/>
        </p:nvGrpSpPr>
        <p:grpSpPr>
          <a:xfrm rot="0">
            <a:off x="4068445" y="2703195"/>
            <a:ext cx="554990" cy="626745"/>
            <a:chOff x="4068445" y="2703195"/>
            <a:chExt cx="554990" cy="626745"/>
          </a:xfrm>
        </p:grpSpPr>
        <p:sp>
          <p:nvSpPr>
            <p:cNvPr id="2346" name="Rect 0"/>
            <p:cNvSpPr>
              <a:spLocks/>
            </p:cNvSpPr>
            <p:nvPr/>
          </p:nvSpPr>
          <p:spPr>
            <a:xfrm rot="135000000">
              <a:off x="4149090" y="2783840"/>
              <a:ext cx="393700" cy="626745"/>
            </a:xfrm>
            <a:custGeom>
              <a:gdLst>
                <a:gd fmla="*/ 1 w 2159" name="TX0"/>
                <a:gd fmla="*/ 1 h 2635" name="TY0"/>
                <a:gd fmla="*/ 866 w 2159" name="TX1"/>
                <a:gd fmla="*/ 1321 h 2635" name="TY1"/>
                <a:gd fmla="*/ 1 w 2159" name="TX2"/>
                <a:gd fmla="*/ 2633 h 2635" name="TY2"/>
                <a:gd fmla="*/ 1292 w 2159" name="TX3"/>
                <a:gd fmla="*/ 2633 h 2635" name="TY3"/>
                <a:gd fmla="*/ 2157 w 2159" name="TX4"/>
                <a:gd fmla="*/ 1321 h 2635" name="TY4"/>
                <a:gd fmla="*/ 1292 w 2159" name="TX5"/>
                <a:gd fmla="*/ 1 h 2635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2159" h="2635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1292" y="2633"/>
                  </a:lnTo>
                  <a:lnTo>
                    <a:pt x="2157" y="1321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algn="l" defTabSz="50800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347" name="Rect 0"/>
            <p:cNvSpPr>
              <a:spLocks/>
            </p:cNvSpPr>
            <p:nvPr/>
          </p:nvSpPr>
          <p:spPr>
            <a:xfrm rot="135000000">
              <a:off x="4221480" y="2550160"/>
              <a:ext cx="248920" cy="626745"/>
            </a:xfrm>
            <a:custGeom>
              <a:gdLst>
                <a:gd fmla="*/ 1 w 1365" name="TX0"/>
                <a:gd fmla="*/ 1 h 2635" name="TY0"/>
                <a:gd fmla="*/ 866 w 1365" name="TX1"/>
                <a:gd fmla="*/ 1321 h 2635" name="TY1"/>
                <a:gd fmla="*/ 1 w 1365" name="TX2"/>
                <a:gd fmla="*/ 2633 h 2635" name="TY2"/>
                <a:gd fmla="*/ 498 w 1365" name="TX3"/>
                <a:gd fmla="*/ 2633 h 2635" name="TY3"/>
                <a:gd fmla="*/ 1364 w 1365" name="TX4"/>
                <a:gd fmla="*/ 1321 h 2635" name="TY4"/>
                <a:gd fmla="*/ 498 w 1365" name="TX5"/>
                <a:gd fmla="*/ 1 h 2635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365" h="2635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498" y="2633"/>
                  </a:lnTo>
                  <a:lnTo>
                    <a:pt x="1364" y="1321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algn="l" defTabSz="50800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</p:grpSp>
      <p:pic>
        <p:nvPicPr>
          <p:cNvPr id="2348" name="그림 2347" descr="C:/Users/Administrator/AppData/Roaming/PolarisOffice/ETemp/9096_7434456/fImage201481162614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" b="57687"/>
          <a:stretch>
            <a:fillRect/>
          </a:stretch>
        </p:blipFill>
        <p:spPr>
          <a:xfrm rot="0">
            <a:off x="2001520" y="1304290"/>
            <a:ext cx="4688205" cy="1416050"/>
          </a:xfrm>
          <a:prstGeom prst="rect"/>
          <a:noFill/>
        </p:spPr>
      </p:pic>
      <p:pic>
        <p:nvPicPr>
          <p:cNvPr id="2349" name="그림 2348" descr="C:/Users/Administrator/AppData/Roaming/PolarisOffice/ETemp/9096_7434456/fImage2095111627314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73"/>
          <a:stretch>
            <a:fillRect/>
          </a:stretch>
        </p:blipFill>
        <p:spPr>
          <a:xfrm rot="0">
            <a:off x="1497965" y="3378200"/>
            <a:ext cx="5692775" cy="14966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hite Research Center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FFFF"/>
      </a:accent1>
      <a:accent2>
        <a:srgbClr val="000000"/>
      </a:accent2>
      <a:accent3>
        <a:srgbClr val="F3F3F3"/>
      </a:accent3>
      <a:accent4>
        <a:srgbClr val="999999"/>
      </a:accent4>
      <a:accent5>
        <a:srgbClr val="CCCCCC"/>
      </a:accent5>
      <a:accent6>
        <a:srgbClr val="E4E4E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18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김 현배</cp:lastModifiedBy>
  <cp:version>9.101.43.40686</cp:version>
</cp:coreProperties>
</file>