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03DF-2843-417C-B9E9-7B3878A42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CD48A-F17A-4220-B549-72953101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9E03E-9C03-4697-B224-B1AE1920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4E123-D306-4502-8DD8-C01A9AD7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91154-AD72-4763-8ACC-926E93E1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2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08F6-96C4-479C-B0F5-A7234843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28E36-7019-4F5D-A7F2-91EEF646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9423-2A4E-462B-91E6-C8093DD7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78D3-A148-49F8-BDDF-34774AC2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794FE-25F4-4189-B20C-FA88D6BA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9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16C6B-DBBA-4558-B0F7-F6B0ACFF0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6F516-7407-4F9D-9213-AFD920F4E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274FD-84CA-4308-85D0-CB12932C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561A6-ACC3-4799-881A-4BDB25CB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3F643-0F9A-414A-955D-52F974E6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9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C5BB8-540C-48D4-848B-1766D736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43FBE-9500-4147-8998-285E5FAF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E6FDC-CC1F-4124-8A7A-D5BB1071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E59F2-B08F-4230-B2D9-A9B8E63F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A8E88-7BBA-4141-A6D0-24195F09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2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419E-D819-4329-A42D-7716A85E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CB495-B94E-444E-A5B5-652651C97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50065-B175-4586-8132-BF311F1A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7D9D2-1149-44C3-8D51-847FD543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C0207-3C17-4A03-9E90-9BB10642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9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11709-0ADA-4E89-A23D-F2D9EA9D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E3DC1-4CB5-45B4-A7BC-4DBA94CB3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0CF9A-09BE-4A52-ACA3-ED07A852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1DB12-4BD8-473F-A878-524E633C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3A244-C96C-4DDD-B4A4-3C598F29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84F4C-D036-4A3E-843A-D996759B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6A59-B162-4AF7-BF07-4F1C2D7F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88DDB-742B-4FE1-BAD9-0E16D728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FF60C4-5679-4AD2-8F77-B81F8C78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BD0A53-E97B-482F-A013-1A2FACDB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03CCBA-3B56-4B49-94B3-7F6AEB19A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A4C2A6-0850-4DFA-AD30-CD5E11EF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5A3467-BD04-44EB-BD71-6F382BFA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32730-9F94-4298-A057-1E9703F1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4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BEBE9-5B31-489F-866F-C6D9137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6AAD41-41A9-4204-9418-2912CA46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7B1E7-9433-4E3A-BE70-5F26D56E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C8977-1DD1-4ECB-B8BA-2597D41A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4E31FF-A2C5-4FAB-B4E6-CC6B08E3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812FC-B230-4AA8-9102-BBBD4806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94044-A438-4F2A-AB24-8EECD2F1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2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BB018-C295-4557-94B4-9522E96D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A094B-2BF0-4C6A-8025-27F6F9B6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345D8-FA4C-4AD3-B6DF-1E0758FEF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BA584-D3EF-4F68-9875-43A9B6EE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67C8D-DDCE-43DA-BDDF-DC811483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394E-60BB-4BA9-B8BC-791BBA9D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6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9DD50-2678-40E3-8B39-C775E5E3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D05BF-8ADC-4F53-AD19-3DC4835EA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4742D-3B8B-470E-92CB-8E26AD6E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262A1-DE21-4835-BF13-16465E2D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A8697-975F-46B9-89B4-84A77FB2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BB44B-7770-42DE-8167-3844AE7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6AFC81-176B-494C-BE64-9747E725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00B4B-30C5-407D-983F-1C39307D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3E98D-AFB4-42E7-8622-B130EF550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110A-240D-4F43-B6FC-65628E9D2B5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1E74E-18A6-47EE-882A-3B1D7460E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A4216-ABC6-48BA-828F-36112814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A981-F647-4086-BD50-D3635AB64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1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FF47A-3B6C-40E1-97FA-AA8BA3406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01"/>
            <a:ext cx="9029700" cy="1320799"/>
          </a:xfrm>
        </p:spPr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스크립트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11B0B9-93DE-4499-8FAB-CECEA6C5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2600"/>
            <a:ext cx="9144000" cy="22352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 err="1"/>
              <a:t>ScriptLet</a:t>
            </a:r>
            <a:r>
              <a:rPr lang="en-US" altLang="ko-KR" dirty="0"/>
              <a:t> – </a:t>
            </a:r>
            <a:r>
              <a:rPr lang="ko-KR" altLang="en-US" dirty="0"/>
              <a:t>자바코드를 실행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Directive –JSP</a:t>
            </a:r>
            <a:r>
              <a:rPr lang="ko-KR" altLang="en-US" dirty="0"/>
              <a:t>페이지에 대한 설정정보를 지정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Expression – </a:t>
            </a:r>
            <a:r>
              <a:rPr lang="ko-KR" altLang="en-US" dirty="0"/>
              <a:t>값을 출력</a:t>
            </a:r>
            <a:endParaRPr lang="en-US" altLang="ko-KR" dirty="0"/>
          </a:p>
          <a:p>
            <a:r>
              <a:rPr lang="en-US" altLang="ko-KR" dirty="0"/>
              <a:t>4. Declaration – </a:t>
            </a:r>
            <a:r>
              <a:rPr lang="ko-KR" altLang="en-US" dirty="0"/>
              <a:t>자바 메서드를 생성</a:t>
            </a:r>
          </a:p>
        </p:txBody>
      </p:sp>
    </p:spTree>
    <p:extLst>
      <p:ext uri="{BB962C8B-B14F-4D97-AF65-F5344CB8AC3E}">
        <p14:creationId xmlns:p14="http://schemas.microsoft.com/office/powerpoint/2010/main" val="1901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269B-E8CE-44A1-A189-A5CE33DF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ScriptLet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DA6AB-F6A1-49A8-805E-63966825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//Java Code</a:t>
            </a:r>
          </a:p>
          <a:p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page</a:t>
            </a:r>
            <a:r>
              <a:rPr lang="ko-KR" altLang="en-US" dirty="0"/>
              <a:t>에서 자바코드를 실행할 때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66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0C87-AEB4-4957-A652-9A319937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C1565-8E0D-479D-B972-974CE060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&lt;%@</a:t>
            </a:r>
          </a:p>
          <a:p>
            <a:r>
              <a:rPr lang="ko-KR" altLang="en-US" dirty="0" err="1"/>
              <a:t>디렉티브이름</a:t>
            </a:r>
            <a:r>
              <a:rPr lang="ko-KR" altLang="en-US" dirty="0"/>
              <a:t> 속성</a:t>
            </a:r>
            <a:r>
              <a:rPr lang="en-US" altLang="ko-KR" dirty="0"/>
              <a:t>1=“</a:t>
            </a:r>
            <a:r>
              <a:rPr lang="ko-KR" altLang="en-US" dirty="0"/>
              <a:t>값</a:t>
            </a:r>
            <a:r>
              <a:rPr lang="en-US" altLang="ko-KR" dirty="0"/>
              <a:t>1”…</a:t>
            </a:r>
          </a:p>
          <a:p>
            <a:r>
              <a:rPr lang="en-US" altLang="ko-KR" dirty="0"/>
              <a:t>Page </a:t>
            </a:r>
            <a:r>
              <a:rPr lang="en-US" altLang="ko-KR" dirty="0" err="1"/>
              <a:t>contentType</a:t>
            </a:r>
            <a:r>
              <a:rPr lang="en-US" altLang="ko-KR" dirty="0"/>
              <a:t> = “text/html; charset=utf-8”</a:t>
            </a:r>
          </a:p>
          <a:p>
            <a:r>
              <a:rPr lang="en-US" altLang="ko-KR" dirty="0"/>
              <a:t>%&gt;</a:t>
            </a:r>
            <a:r>
              <a:rPr lang="ko-KR" altLang="en-US" dirty="0"/>
              <a:t>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가 제공하는 </a:t>
            </a:r>
            <a:r>
              <a:rPr lang="ko-KR" altLang="en-US" dirty="0" err="1"/>
              <a:t>디렉티브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- page : </a:t>
            </a:r>
            <a:r>
              <a:rPr lang="ko-KR" altLang="en-US" dirty="0"/>
              <a:t>페이지의 기능</a:t>
            </a:r>
            <a:r>
              <a:rPr lang="en-US" altLang="ko-KR" dirty="0"/>
              <a:t>, </a:t>
            </a:r>
            <a:r>
              <a:rPr lang="ko-KR" altLang="en-US" dirty="0"/>
              <a:t>특징을 지시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include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 다른 페이지를 포함시킬 것을 지시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en-US" altLang="ko-KR" dirty="0" err="1"/>
              <a:t>taglib</a:t>
            </a:r>
            <a:r>
              <a:rPr lang="en-US" altLang="ko-KR" dirty="0"/>
              <a:t> :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사용할 </a:t>
            </a:r>
            <a:r>
              <a:rPr lang="en-US" altLang="ko-KR" dirty="0"/>
              <a:t>custom tab </a:t>
            </a:r>
            <a:r>
              <a:rPr lang="ko-KR" altLang="en-US" dirty="0"/>
              <a:t>라이브러리 등록을 지시</a:t>
            </a:r>
          </a:p>
          <a:p>
            <a:pPr marL="0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0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82B20-5D56-4E2D-8C53-FC38F657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9827C-EF55-453B-A4DD-1D8B65E3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&lt;%=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값이나 문자열 </a:t>
            </a:r>
            <a:endParaRPr lang="en-US" altLang="ko-KR" dirty="0"/>
          </a:p>
          <a:p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ko-KR" altLang="en-US" dirty="0"/>
              <a:t>어떤 값을 출력 결과에 포함시키고자 할 때 사용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103E-ED2A-47EA-999D-F346E188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Declaration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6E6D0-23E4-4F1F-B52A-A18DEE68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&lt;%!</a:t>
            </a:r>
          </a:p>
          <a:p>
            <a:r>
              <a:rPr lang="en-US" altLang="ko-KR" dirty="0"/>
              <a:t>// public </a:t>
            </a:r>
            <a:r>
              <a:rPr lang="ko-KR" altLang="en-US" dirty="0" err="1"/>
              <a:t>리턴타입</a:t>
            </a:r>
            <a:r>
              <a:rPr lang="ko-KR" altLang="en-US" dirty="0"/>
              <a:t> 메서드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){</a:t>
            </a:r>
          </a:p>
          <a:p>
            <a:r>
              <a:rPr lang="ko-KR" altLang="en-US" dirty="0"/>
              <a:t>자바코드</a:t>
            </a:r>
            <a:endParaRPr lang="en-US" altLang="ko-KR" dirty="0"/>
          </a:p>
          <a:p>
            <a:r>
              <a:rPr lang="ko-KR" altLang="en-US" dirty="0"/>
              <a:t>리턴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페이지의 </a:t>
            </a:r>
            <a:r>
              <a:rPr lang="en-US" altLang="ko-KR" dirty="0" err="1"/>
              <a:t>Scliptlet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/>
              <a:t>Expression</a:t>
            </a:r>
            <a:r>
              <a:rPr lang="ko-KR" altLang="en-US" dirty="0"/>
              <a:t>에서 사용할 수 있는 메서드를 작성할 때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24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JSP 스크립트 요소</vt:lpstr>
      <vt:lpstr>ScriptLet</vt:lpstr>
      <vt:lpstr>Directive</vt:lpstr>
      <vt:lpstr>Expression</vt:lpstr>
      <vt:lpstr>Declaration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 4 tags</dc:title>
  <dc:creator>C1404</dc:creator>
  <cp:lastModifiedBy>C1404</cp:lastModifiedBy>
  <cp:revision>3</cp:revision>
  <dcterms:created xsi:type="dcterms:W3CDTF">2020-08-02T22:13:02Z</dcterms:created>
  <dcterms:modified xsi:type="dcterms:W3CDTF">2020-08-02T22:29:49Z</dcterms:modified>
</cp:coreProperties>
</file>