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87" r:id="rId5"/>
    <p:sldId id="283" r:id="rId6"/>
    <p:sldId id="299" r:id="rId7"/>
    <p:sldId id="295" r:id="rId8"/>
    <p:sldId id="304" r:id="rId9"/>
    <p:sldId id="300" r:id="rId10"/>
    <p:sldId id="291" r:id="rId11"/>
    <p:sldId id="290" r:id="rId12"/>
    <p:sldId id="298" r:id="rId13"/>
    <p:sldId id="280" r:id="rId14"/>
    <p:sldId id="301" r:id="rId15"/>
    <p:sldId id="302" r:id="rId16"/>
    <p:sldId id="296" r:id="rId17"/>
    <p:sldId id="270" r:id="rId18"/>
    <p:sldId id="30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8eef1c6eada1f9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DDDDDD"/>
    <a:srgbClr val="FFFFFF"/>
    <a:srgbClr val="3A3A3A"/>
    <a:srgbClr val="8DCD47"/>
    <a:srgbClr val="ABDA78"/>
    <a:srgbClr val="888888"/>
    <a:srgbClr val="565656"/>
    <a:srgbClr val="AFDC7E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691" autoAdjust="0"/>
  </p:normalViewPr>
  <p:slideViewPr>
    <p:cSldViewPr>
      <p:cViewPr varScale="1">
        <p:scale>
          <a:sx n="58" d="100"/>
          <a:sy n="58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0931-50DD-47BE-B09E-A7E538225212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F9DB-9B1D-4ECA-A1F4-E9FA816B7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0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4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F9DB-9B1D-4ECA-A1F4-E9FA816B71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0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1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1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0" y="4182666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solidFill>
                  <a:srgbClr val="3A3A3A"/>
                </a:solidFill>
              </a:rPr>
              <a:t>Reservation System</a:t>
            </a:r>
            <a:endParaRPr lang="ko-KR" altLang="en-US" sz="10000" b="1" dirty="0">
              <a:solidFill>
                <a:srgbClr val="3A3A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48100"/>
            <a:ext cx="1828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 PROJECT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720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266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1595" y="1247814"/>
            <a:ext cx="1457143" cy="31428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500" y="2476500"/>
              <a:ext cx="11830499" cy="5791200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91" y="333414"/>
            <a:ext cx="2248214" cy="6857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81714" y="1413330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9114" y="1413330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상봉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33627" y="1411516"/>
            <a:ext cx="1981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노원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04500" y="1306650"/>
            <a:ext cx="1619700" cy="1175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0400" y="1485900"/>
            <a:ext cx="939505" cy="27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A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b="1" dirty="0">
              <a:solidFill>
                <a:srgbClr val="3A3A3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0399" y="2044698"/>
            <a:ext cx="939505" cy="27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A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</a:t>
            </a:r>
            <a:endParaRPr lang="ko-KR" altLang="en-US" b="1" dirty="0">
              <a:solidFill>
                <a:srgbClr val="3A3A3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6477"/>
            <a:ext cx="1752599" cy="5620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638" y="495300"/>
            <a:ext cx="1769719" cy="68580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3639800" y="2765624"/>
            <a:ext cx="1828800" cy="549076"/>
            <a:chOff x="13716000" y="2705100"/>
            <a:chExt cx="1828800" cy="549076"/>
          </a:xfrm>
        </p:grpSpPr>
        <p:sp>
          <p:nvSpPr>
            <p:cNvPr id="38" name="직사각형 37"/>
            <p:cNvSpPr/>
            <p:nvPr/>
          </p:nvSpPr>
          <p:spPr>
            <a:xfrm>
              <a:off x="13716000" y="2705100"/>
              <a:ext cx="914400" cy="304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736782" y="2986151"/>
              <a:ext cx="1808018" cy="26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667510" y="292378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강의실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67510" y="3235523"/>
            <a:ext cx="24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강의실을 선택하세요</a:t>
            </a:r>
            <a:endParaRPr lang="ko-KR" altLang="en-US" sz="1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71500"/>
            <a:ext cx="2590800" cy="36195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608288" y="495300"/>
            <a:ext cx="2766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강의실예약시스템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571500"/>
            <a:ext cx="1676400" cy="399144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11693236" y="675593"/>
            <a:ext cx="193964" cy="170308"/>
            <a:chOff x="14097000" y="1562100"/>
            <a:chExt cx="457200" cy="152400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4097000" y="15621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4097000" y="16383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4097000" y="17145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887200" y="571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 보기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411200" y="176085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장동진님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5480957" y="202857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994281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828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720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266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1595" y="1247814"/>
            <a:ext cx="1457143" cy="31428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500" y="2476500"/>
              <a:ext cx="11830499" cy="579120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4281714" y="1413330"/>
            <a:ext cx="1981200" cy="3791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endParaRPr lang="ko-KR" altLang="en-US" sz="2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9114" y="1413330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상봉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33627" y="1411516"/>
            <a:ext cx="1981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노원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04500" y="1306650"/>
            <a:ext cx="1619700" cy="1175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00400" y="1485900"/>
            <a:ext cx="939505" cy="27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A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b="1" dirty="0">
              <a:solidFill>
                <a:srgbClr val="3A3A3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00399" y="2044698"/>
            <a:ext cx="939505" cy="27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A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</a:t>
            </a:r>
            <a:endParaRPr lang="ko-KR" altLang="en-US" b="1" dirty="0">
              <a:solidFill>
                <a:srgbClr val="3A3A3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67200" y="2021114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24600" y="2021114"/>
            <a:ext cx="1981200" cy="379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19113" y="2019300"/>
            <a:ext cx="1981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91" y="333414"/>
            <a:ext cx="2248214" cy="68577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6477"/>
            <a:ext cx="1752599" cy="56205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73" y="495300"/>
            <a:ext cx="948637" cy="52042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639800" y="2765624"/>
            <a:ext cx="1828800" cy="549076"/>
            <a:chOff x="13716000" y="2705100"/>
            <a:chExt cx="1828800" cy="549076"/>
          </a:xfrm>
        </p:grpSpPr>
        <p:sp>
          <p:nvSpPr>
            <p:cNvPr id="2" name="직사각형 1"/>
            <p:cNvSpPr/>
            <p:nvPr/>
          </p:nvSpPr>
          <p:spPr>
            <a:xfrm>
              <a:off x="13716000" y="2705100"/>
              <a:ext cx="914400" cy="304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736782" y="2986151"/>
              <a:ext cx="1808018" cy="26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3667510" y="292378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강의실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67510" y="3235523"/>
            <a:ext cx="24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강의실을 선택하세요</a:t>
            </a:r>
            <a:endParaRPr lang="ko-KR" altLang="en-US" sz="1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71500"/>
            <a:ext cx="2590800" cy="36195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608288" y="495300"/>
            <a:ext cx="2766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강의실예약시스템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638" y="495300"/>
            <a:ext cx="1769719" cy="6858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411200" y="176085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장동진님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480957" y="202857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571500"/>
            <a:ext cx="1676400" cy="399144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1693236" y="675593"/>
            <a:ext cx="193964" cy="170308"/>
            <a:chOff x="14097000" y="1562100"/>
            <a:chExt cx="457200" cy="152400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14097000" y="15621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097000" y="16383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097000" y="17145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1887200" y="571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 보기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4994281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430000" y="5050971"/>
            <a:ext cx="1600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13:00 - 13:30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9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3249"/>
            <a:ext cx="18425886" cy="10273751"/>
            <a:chOff x="0" y="13249"/>
            <a:chExt cx="18425886" cy="102737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49"/>
              <a:ext cx="18425886" cy="1027375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086" y="1667328"/>
              <a:ext cx="11371076" cy="3389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2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3249"/>
            <a:ext cx="18425886" cy="10273751"/>
            <a:chOff x="0" y="13249"/>
            <a:chExt cx="18425886" cy="102737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49"/>
              <a:ext cx="18425886" cy="1027375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086" y="1667328"/>
              <a:ext cx="11371076" cy="3389993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6" y="419127"/>
            <a:ext cx="2248214" cy="6857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19100"/>
            <a:ext cx="1752599" cy="562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335" y="495300"/>
            <a:ext cx="948637" cy="5204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62" y="657925"/>
            <a:ext cx="1676400" cy="3619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82862" y="644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 보기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788898" y="748163"/>
            <a:ext cx="193964" cy="170308"/>
            <a:chOff x="14097000" y="1562100"/>
            <a:chExt cx="457200" cy="15240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97000" y="15621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97000" y="16383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4097000" y="17145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3577454" y="640504"/>
            <a:ext cx="2424546" cy="38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528"/>
            <a:ext cx="2590800" cy="36195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08288" y="507999"/>
            <a:ext cx="2766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강의실예약시스템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65" y="2657332"/>
            <a:ext cx="1841735" cy="35256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231454" y="2658712"/>
            <a:ext cx="321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강의실 전체보기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530293" y="3184362"/>
            <a:ext cx="3353449" cy="1795339"/>
            <a:chOff x="13530293" y="3184362"/>
            <a:chExt cx="3353449" cy="179533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7550" y="3202604"/>
              <a:ext cx="1191106" cy="30492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3530293" y="3184362"/>
              <a:ext cx="33099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강남</a:t>
              </a:r>
              <a:endParaRPr lang="ko-KR" altLang="en-US" sz="1500" b="1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3547645" y="3536555"/>
              <a:ext cx="3336097" cy="492973"/>
              <a:chOff x="13547645" y="3536555"/>
              <a:chExt cx="3336097" cy="492973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	   1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13536761" y="4015014"/>
              <a:ext cx="3336097" cy="492973"/>
              <a:chOff x="13547645" y="3536555"/>
              <a:chExt cx="3336097" cy="492973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	   2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  <p:grpSp>
          <p:nvGrpSpPr>
            <p:cNvPr id="52" name="그룹 51"/>
            <p:cNvGrpSpPr/>
            <p:nvPr/>
          </p:nvGrpSpPr>
          <p:grpSpPr>
            <a:xfrm>
              <a:off x="13536761" y="4486728"/>
              <a:ext cx="3336097" cy="492973"/>
              <a:chOff x="13547645" y="3536555"/>
              <a:chExt cx="3336097" cy="492973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	   3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</p:grpSp>
      <p:pic>
        <p:nvPicPr>
          <p:cNvPr id="960" name="그림 9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293" y="5000960"/>
            <a:ext cx="3353449" cy="1912705"/>
          </a:xfrm>
          <a:prstGeom prst="rect">
            <a:avLst/>
          </a:prstGeom>
        </p:spPr>
      </p:pic>
      <p:pic>
        <p:nvPicPr>
          <p:cNvPr id="962" name="그림 9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159" y="6911964"/>
            <a:ext cx="3292555" cy="1825867"/>
          </a:xfrm>
          <a:prstGeom prst="rect">
            <a:avLst/>
          </a:prstGeom>
        </p:spPr>
      </p:pic>
      <p:pic>
        <p:nvPicPr>
          <p:cNvPr id="964" name="그림 96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48" y="3092355"/>
            <a:ext cx="3324010" cy="1887345"/>
          </a:xfrm>
          <a:prstGeom prst="rect">
            <a:avLst/>
          </a:prstGeom>
        </p:spPr>
      </p:pic>
      <p:sp>
        <p:nvSpPr>
          <p:cNvPr id="965" name="직사각형 964"/>
          <p:cNvSpPr/>
          <p:nvPr/>
        </p:nvSpPr>
        <p:spPr>
          <a:xfrm>
            <a:off x="1828801" y="1776289"/>
            <a:ext cx="2514599" cy="411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강의실 전체보기</a:t>
            </a:r>
          </a:p>
        </p:txBody>
      </p:sp>
      <p:sp>
        <p:nvSpPr>
          <p:cNvPr id="966" name="직사각형 965"/>
          <p:cNvSpPr/>
          <p:nvPr/>
        </p:nvSpPr>
        <p:spPr>
          <a:xfrm>
            <a:off x="6553200" y="3049524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75470" y="3536555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518827" y="3875199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475470" y="3963924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90" y="2493470"/>
            <a:ext cx="1151965" cy="3239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97" y="2485972"/>
            <a:ext cx="1151965" cy="3239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4" y="2509272"/>
            <a:ext cx="775115" cy="32398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37" y="2554278"/>
            <a:ext cx="1151965" cy="32398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40" y="2545239"/>
            <a:ext cx="1151965" cy="32398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62" y="2525496"/>
            <a:ext cx="775115" cy="323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6952" y="2523043"/>
            <a:ext cx="826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순번</a:t>
            </a:r>
            <a:endParaRPr lang="ko-KR" altLang="en-US" sz="15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5764" y="2533512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예약일자</a:t>
            </a:r>
            <a:endParaRPr lang="ko-KR" altLang="en-US" sz="15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533813" y="2531357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이용시간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26954" y="2532927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회의실정보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4586" y="252592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예약자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72510" y="252592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소속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9000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강남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39000" y="345987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상봉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39000" y="38906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노원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01200" y="299826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장동진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01200" y="345546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이상화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01200" y="3888502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엄성용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77600" y="299310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교직원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268420" y="3460109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강사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68420" y="389225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학생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8299" y="2940592"/>
            <a:ext cx="447440" cy="3386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520074" y="2964361"/>
            <a:ext cx="1669172" cy="321459"/>
            <a:chOff x="4520074" y="2940592"/>
            <a:chExt cx="1669172" cy="36237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2133571" y="2989209"/>
            <a:ext cx="1669172" cy="362373"/>
            <a:chOff x="4520074" y="2940592"/>
            <a:chExt cx="1669172" cy="36237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1863272" y="2938886"/>
            <a:ext cx="2309788" cy="387848"/>
            <a:chOff x="4520074" y="2915117"/>
            <a:chExt cx="2309788" cy="387848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91512" y="2923447"/>
              <a:ext cx="447440" cy="338604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82422" y="2915117"/>
              <a:ext cx="447440" cy="338604"/>
            </a:xfrm>
            <a:prstGeom prst="rect">
              <a:avLst/>
            </a:prstGeom>
          </p:spPr>
        </p:pic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9737" y="3407509"/>
            <a:ext cx="447440" cy="338604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4393" y="3432692"/>
            <a:ext cx="447440" cy="33860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1734" y="3407509"/>
            <a:ext cx="447440" cy="33860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6596" y="3407509"/>
            <a:ext cx="447440" cy="33860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2562" y="3391561"/>
            <a:ext cx="447440" cy="338604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6301" y="3379336"/>
            <a:ext cx="447440" cy="338604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00351" y="3391561"/>
            <a:ext cx="1723956" cy="408784"/>
            <a:chOff x="4400351" y="3391561"/>
            <a:chExt cx="1723956" cy="408784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00351" y="3440026"/>
              <a:ext cx="447440" cy="338604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2081" y="3449287"/>
              <a:ext cx="447440" cy="338604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135" y="3461741"/>
              <a:ext cx="447440" cy="338604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6867" y="3391561"/>
              <a:ext cx="447440" cy="338604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2172647" y="3848100"/>
            <a:ext cx="3951530" cy="408784"/>
            <a:chOff x="2172777" y="3391561"/>
            <a:chExt cx="3951530" cy="408784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00351" y="3440026"/>
              <a:ext cx="447440" cy="338604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2081" y="3449287"/>
              <a:ext cx="447440" cy="338604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135" y="3461741"/>
              <a:ext cx="447440" cy="338604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6867" y="3391561"/>
              <a:ext cx="447440" cy="338604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6829" y="3416524"/>
              <a:ext cx="447440" cy="338604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66619" y="3446280"/>
              <a:ext cx="447440" cy="338604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01673" y="3458734"/>
              <a:ext cx="447440" cy="338604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61367" y="3413517"/>
              <a:ext cx="447440" cy="338604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2777" y="3448237"/>
              <a:ext cx="447440" cy="338604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33508" y="3459999"/>
              <a:ext cx="447440" cy="33860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02" y="3414782"/>
              <a:ext cx="447440" cy="338604"/>
            </a:xfrm>
            <a:prstGeom prst="rect">
              <a:avLst/>
            </a:prstGeom>
          </p:spPr>
        </p:pic>
      </p:grpSp>
      <p:sp>
        <p:nvSpPr>
          <p:cNvPr id="121" name="TextBox 120"/>
          <p:cNvSpPr txBox="1"/>
          <p:nvPr/>
        </p:nvSpPr>
        <p:spPr>
          <a:xfrm>
            <a:off x="4582198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 : 00  &gt; 16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02358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82198" y="345987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 : 00  &gt; 12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95701" y="38906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 : 00  &gt; 21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02358" y="346145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64811" y="38914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855690" y="2979226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43074" y="3461741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43073" y="3893596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3538886" y="139014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장동진님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08643" y="165786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5105494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4599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3249"/>
            <a:ext cx="18425886" cy="10273751"/>
            <a:chOff x="0" y="13249"/>
            <a:chExt cx="18425886" cy="102737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49"/>
              <a:ext cx="18425886" cy="1027375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086" y="1667328"/>
              <a:ext cx="11371076" cy="3389993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6" y="419127"/>
            <a:ext cx="2248214" cy="6857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19100"/>
            <a:ext cx="1752599" cy="562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335" y="495300"/>
            <a:ext cx="948637" cy="5204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62" y="657925"/>
            <a:ext cx="1676400" cy="3619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82862" y="644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 보기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788898" y="748163"/>
            <a:ext cx="193964" cy="170308"/>
            <a:chOff x="14097000" y="1562100"/>
            <a:chExt cx="457200" cy="15240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97000" y="15621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97000" y="16383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4097000" y="1714500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3577454" y="640504"/>
            <a:ext cx="2424546" cy="38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528"/>
            <a:ext cx="2590800" cy="36195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08288" y="507999"/>
            <a:ext cx="2766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강의실예약시스템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65" y="2657332"/>
            <a:ext cx="1841735" cy="35256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231454" y="2658712"/>
            <a:ext cx="321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강의실 전체보기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530293" y="3184362"/>
            <a:ext cx="3353449" cy="1795339"/>
            <a:chOff x="13530293" y="3184362"/>
            <a:chExt cx="3353449" cy="179533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7550" y="3202604"/>
              <a:ext cx="1191106" cy="30492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3530293" y="3184362"/>
              <a:ext cx="33099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강남</a:t>
              </a:r>
              <a:endParaRPr lang="ko-KR" altLang="en-US" sz="1500" b="1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3547645" y="3536555"/>
              <a:ext cx="3336097" cy="492973"/>
              <a:chOff x="13547645" y="3536555"/>
              <a:chExt cx="3336097" cy="492973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	   1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13536761" y="4015014"/>
              <a:ext cx="3336097" cy="492973"/>
              <a:chOff x="13547645" y="3536555"/>
              <a:chExt cx="3336097" cy="492973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	   2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  <p:grpSp>
          <p:nvGrpSpPr>
            <p:cNvPr id="52" name="그룹 51"/>
            <p:cNvGrpSpPr/>
            <p:nvPr/>
          </p:nvGrpSpPr>
          <p:grpSpPr>
            <a:xfrm>
              <a:off x="13536761" y="4486728"/>
              <a:ext cx="3336097" cy="492973"/>
              <a:chOff x="13547645" y="3536555"/>
              <a:chExt cx="3336097" cy="492973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3547645" y="3536555"/>
                <a:ext cx="3336097" cy="4929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	   3 </a:t>
                </a:r>
                <a:r>
                  <a:rPr lang="ko-KR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강의실</a:t>
                </a:r>
                <a:endPara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4814" y="3560863"/>
                <a:ext cx="496640" cy="437822"/>
              </a:xfrm>
              <a:prstGeom prst="rect">
                <a:avLst/>
              </a:prstGeom>
            </p:spPr>
          </p:pic>
        </p:grpSp>
      </p:grpSp>
      <p:pic>
        <p:nvPicPr>
          <p:cNvPr id="960" name="그림 9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293" y="5000960"/>
            <a:ext cx="3353449" cy="1912705"/>
          </a:xfrm>
          <a:prstGeom prst="rect">
            <a:avLst/>
          </a:prstGeom>
        </p:spPr>
      </p:pic>
      <p:pic>
        <p:nvPicPr>
          <p:cNvPr id="962" name="그림 9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159" y="6911964"/>
            <a:ext cx="3292555" cy="1825867"/>
          </a:xfrm>
          <a:prstGeom prst="rect">
            <a:avLst/>
          </a:prstGeom>
        </p:spPr>
      </p:pic>
      <p:pic>
        <p:nvPicPr>
          <p:cNvPr id="964" name="그림 96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48" y="3092355"/>
            <a:ext cx="3324010" cy="1887345"/>
          </a:xfrm>
          <a:prstGeom prst="rect">
            <a:avLst/>
          </a:prstGeom>
        </p:spPr>
      </p:pic>
      <p:sp>
        <p:nvSpPr>
          <p:cNvPr id="965" name="직사각형 964"/>
          <p:cNvSpPr/>
          <p:nvPr/>
        </p:nvSpPr>
        <p:spPr>
          <a:xfrm>
            <a:off x="1828801" y="1776289"/>
            <a:ext cx="2514599" cy="411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강의실 전체보기</a:t>
            </a:r>
          </a:p>
        </p:txBody>
      </p:sp>
      <p:sp>
        <p:nvSpPr>
          <p:cNvPr id="966" name="직사각형 965"/>
          <p:cNvSpPr/>
          <p:nvPr/>
        </p:nvSpPr>
        <p:spPr>
          <a:xfrm>
            <a:off x="6553200" y="3049524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75470" y="3536555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518827" y="3875199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475470" y="3963924"/>
            <a:ext cx="601980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90" y="2493470"/>
            <a:ext cx="1151965" cy="3239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97" y="2485972"/>
            <a:ext cx="1151965" cy="3239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4" y="2509272"/>
            <a:ext cx="775115" cy="32398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37" y="2554278"/>
            <a:ext cx="1151965" cy="32398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40" y="2545239"/>
            <a:ext cx="1151965" cy="32398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62" y="2525496"/>
            <a:ext cx="775115" cy="323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6952" y="2523043"/>
            <a:ext cx="826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순번</a:t>
            </a:r>
            <a:endParaRPr lang="ko-KR" altLang="en-US" sz="15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45764" y="2533512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예약일자</a:t>
            </a:r>
            <a:endParaRPr lang="ko-KR" altLang="en-US" sz="15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533813" y="2531357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이용시간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26954" y="2532927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회의실정보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4586" y="252592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예약자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72510" y="252592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소속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9000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강남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39000" y="345987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상봉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39000" y="38906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노원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01200" y="299826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장동진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01200" y="345546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이상화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01200" y="3888502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엄성용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8299" y="2940592"/>
            <a:ext cx="447440" cy="3386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520074" y="2964361"/>
            <a:ext cx="1669172" cy="321459"/>
            <a:chOff x="4520074" y="2940592"/>
            <a:chExt cx="1669172" cy="36237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2133571" y="2989209"/>
            <a:ext cx="1669172" cy="362373"/>
            <a:chOff x="4520074" y="2940592"/>
            <a:chExt cx="1669172" cy="36237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1863272" y="2938886"/>
            <a:ext cx="2309788" cy="387848"/>
            <a:chOff x="4520074" y="2915117"/>
            <a:chExt cx="2309788" cy="387848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20074" y="2964361"/>
              <a:ext cx="447440" cy="338604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18809" y="2948922"/>
              <a:ext cx="447440" cy="33860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0896" y="2948922"/>
              <a:ext cx="447440" cy="338604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41806" y="2940592"/>
              <a:ext cx="447440" cy="338604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91512" y="2923447"/>
              <a:ext cx="447440" cy="338604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82422" y="2915117"/>
              <a:ext cx="447440" cy="338604"/>
            </a:xfrm>
            <a:prstGeom prst="rect">
              <a:avLst/>
            </a:prstGeom>
          </p:spPr>
        </p:pic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9737" y="3407509"/>
            <a:ext cx="447440" cy="338604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4393" y="3432692"/>
            <a:ext cx="447440" cy="33860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1734" y="3407509"/>
            <a:ext cx="447440" cy="33860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6596" y="3407509"/>
            <a:ext cx="447440" cy="33860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2562" y="3391561"/>
            <a:ext cx="447440" cy="338604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6301" y="3379336"/>
            <a:ext cx="447440" cy="338604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00351" y="3391561"/>
            <a:ext cx="1723956" cy="408784"/>
            <a:chOff x="4400351" y="3391561"/>
            <a:chExt cx="1723956" cy="408784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00351" y="3440026"/>
              <a:ext cx="447440" cy="338604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2081" y="3449287"/>
              <a:ext cx="447440" cy="338604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135" y="3461741"/>
              <a:ext cx="447440" cy="338604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6867" y="3391561"/>
              <a:ext cx="447440" cy="338604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2172647" y="3848100"/>
            <a:ext cx="3951530" cy="408784"/>
            <a:chOff x="2172777" y="3391561"/>
            <a:chExt cx="3951530" cy="408784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00351" y="3440026"/>
              <a:ext cx="447440" cy="338604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2081" y="3449287"/>
              <a:ext cx="447440" cy="338604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135" y="3461741"/>
              <a:ext cx="447440" cy="338604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6867" y="3391561"/>
              <a:ext cx="447440" cy="338604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6829" y="3416524"/>
              <a:ext cx="447440" cy="338604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66619" y="3446280"/>
              <a:ext cx="447440" cy="338604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01673" y="3458734"/>
              <a:ext cx="447440" cy="338604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61367" y="3413517"/>
              <a:ext cx="447440" cy="338604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2777" y="3448237"/>
              <a:ext cx="447440" cy="338604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33508" y="3459999"/>
              <a:ext cx="447440" cy="33860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02" y="3414782"/>
              <a:ext cx="447440" cy="338604"/>
            </a:xfrm>
            <a:prstGeom prst="rect">
              <a:avLst/>
            </a:prstGeom>
          </p:spPr>
        </p:pic>
      </p:grpSp>
      <p:sp>
        <p:nvSpPr>
          <p:cNvPr id="121" name="TextBox 120"/>
          <p:cNvSpPr txBox="1"/>
          <p:nvPr/>
        </p:nvSpPr>
        <p:spPr>
          <a:xfrm>
            <a:off x="4582198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 : 00  &gt; 16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02358" y="299153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82198" y="345987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 : 00  &gt; 12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95701" y="38906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 : 00  &gt; 21 :00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02358" y="346145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64811" y="3891478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20.09.30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855690" y="2979226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43074" y="3461741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43073" y="3893596"/>
            <a:ext cx="801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5105494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277600" y="2993105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교직원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268420" y="3460109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강사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268420" y="3892256"/>
            <a:ext cx="14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학생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3657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41618" cy="1028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2" y="952500"/>
            <a:ext cx="16121742" cy="93345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95800" y="3543300"/>
            <a:ext cx="22860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강남 </a:t>
            </a:r>
            <a:r>
              <a:rPr lang="en-US" altLang="ko-KR" dirty="0"/>
              <a:t>2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95800" y="3924300"/>
            <a:ext cx="2286000" cy="2286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노원 </a:t>
            </a:r>
            <a:r>
              <a:rPr lang="en-US" altLang="ko-KR" dirty="0"/>
              <a:t>1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353800" y="4914900"/>
            <a:ext cx="22860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강남 </a:t>
            </a:r>
            <a:r>
              <a:rPr lang="en-US" altLang="ko-KR" dirty="0"/>
              <a:t>3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53800" y="5295900"/>
            <a:ext cx="2286000" cy="2286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상봉 </a:t>
            </a:r>
            <a:r>
              <a:rPr lang="en-US" altLang="ko-KR" dirty="0"/>
              <a:t>1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53800" y="5676901"/>
            <a:ext cx="2286000" cy="2286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"/>
            <a:ext cx="182880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54564"/>
              </p:ext>
            </p:extLst>
          </p:nvPr>
        </p:nvGraphicFramePr>
        <p:xfrm>
          <a:off x="1247798" y="3129642"/>
          <a:ext cx="16049600" cy="5867399"/>
        </p:xfrm>
        <a:graphic>
          <a:graphicData uri="http://schemas.openxmlformats.org/drawingml/2006/table">
            <a:tbl>
              <a:tblPr/>
              <a:tblGrid>
                <a:gridCol w="2292800"/>
                <a:gridCol w="2292800"/>
                <a:gridCol w="2292800"/>
                <a:gridCol w="2292800"/>
                <a:gridCol w="2292800"/>
                <a:gridCol w="2292800"/>
                <a:gridCol w="2292800"/>
              </a:tblGrid>
              <a:tr h="891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일정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10/5 ~ 10/11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10/12 ~ 10/18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10/19 ~ 10/25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10/26 ~ 11/1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11/2 ~ 11/8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11/9 ~ 11/15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80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벤</a:t>
                      </a:r>
                      <a:r>
                        <a:rPr lang="ko-KR" altLang="en-US" sz="17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치마킹 </a:t>
                      </a: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사이트 분석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70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 · </a:t>
                      </a:r>
                      <a:r>
                        <a:rPr lang="en-US" sz="1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ERD </a:t>
                      </a:r>
                      <a:r>
                        <a:rPr lang="ko-KR" altLang="en-US" sz="17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80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</a:t>
                      </a:r>
                      <a:r>
                        <a:rPr lang="ko-KR" altLang="en-US" sz="17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80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17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70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오류 검토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70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최종 테스트 </a:t>
                      </a:r>
                      <a:endParaRPr lang="ko-KR" altLang="en-US" sz="1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6095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1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2D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636" y="-11430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0" y="4381500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>
                <a:solidFill>
                  <a:schemeClr val="bg1"/>
                </a:solidFill>
              </a:rPr>
              <a:t>Q&amp;A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636" y="-11430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0" y="4381500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smtClean="0">
                <a:solidFill>
                  <a:schemeClr val="bg1"/>
                </a:solidFill>
              </a:rPr>
              <a:t>Thank </a:t>
            </a:r>
            <a:r>
              <a:rPr lang="en-US" altLang="ko-KR" sz="10000" dirty="0">
                <a:solidFill>
                  <a:schemeClr val="bg1"/>
                </a:solidFill>
              </a:rPr>
              <a:t>Y</a:t>
            </a:r>
            <a:r>
              <a:rPr lang="en-US" altLang="ko-KR" sz="10000" dirty="0" smtClean="0">
                <a:solidFill>
                  <a:schemeClr val="bg1"/>
                </a:solidFill>
              </a:rPr>
              <a:t>ou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4" y="1123173"/>
            <a:ext cx="3361905" cy="181904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864" y="3637878"/>
            <a:ext cx="4535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프로젝트 개요</a:t>
            </a:r>
            <a:endParaRPr lang="en-US" altLang="ko-KR" sz="3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7744" y="5901035"/>
            <a:ext cx="4535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페이지 구성</a:t>
            </a:r>
            <a:endParaRPr lang="en-US" altLang="ko-KR" sz="3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0" name="그룹 1003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41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8189464" y="5925487"/>
            <a:ext cx="4535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예상 디자인</a:t>
            </a:r>
            <a:endParaRPr lang="en-US" altLang="ko-KR" sz="3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4584" y="8211487"/>
            <a:ext cx="4535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</a:t>
            </a:r>
            <a:endParaRPr lang="en-US" altLang="ko-KR" sz="3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893241" y="3695700"/>
            <a:ext cx="13499159" cy="811697"/>
            <a:chOff x="1893241" y="3695700"/>
            <a:chExt cx="13499159" cy="811697"/>
          </a:xfrm>
        </p:grpSpPr>
        <p:grpSp>
          <p:nvGrpSpPr>
            <p:cNvPr id="7" name="그룹 1006"/>
            <p:cNvGrpSpPr/>
            <p:nvPr/>
          </p:nvGrpSpPr>
          <p:grpSpPr>
            <a:xfrm>
              <a:off x="1893241" y="3695700"/>
              <a:ext cx="811697" cy="811697"/>
              <a:chOff x="9142857" y="3313446"/>
              <a:chExt cx="811697" cy="811697"/>
            </a:xfrm>
          </p:grpSpPr>
          <p:grpSp>
            <p:nvGrpSpPr>
              <p:cNvPr id="9" name="그룹 1007"/>
              <p:cNvGrpSpPr/>
              <p:nvPr/>
            </p:nvGrpSpPr>
            <p:grpSpPr>
              <a:xfrm>
                <a:off x="9142857" y="3313446"/>
                <a:ext cx="811697" cy="811697"/>
                <a:chOff x="9142857" y="3313446"/>
                <a:chExt cx="811697" cy="811697"/>
              </a:xfrm>
            </p:grpSpPr>
            <p:pic>
              <p:nvPicPr>
                <p:cNvPr id="1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142857" y="3313446"/>
                  <a:ext cx="811697" cy="811697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1008"/>
              <p:cNvGrpSpPr/>
              <p:nvPr/>
            </p:nvGrpSpPr>
            <p:grpSpPr>
              <a:xfrm>
                <a:off x="9351304" y="3482470"/>
                <a:ext cx="394804" cy="473647"/>
                <a:chOff x="9351304" y="3482470"/>
                <a:chExt cx="394804" cy="473647"/>
              </a:xfrm>
            </p:grpSpPr>
            <p:pic>
              <p:nvPicPr>
                <p:cNvPr id="11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351304" y="3482470"/>
                  <a:ext cx="394804" cy="47364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TextBox 1"/>
            <p:cNvSpPr txBox="1"/>
            <p:nvPr/>
          </p:nvSpPr>
          <p:spPr>
            <a:xfrm>
              <a:off x="3124200" y="3708579"/>
              <a:ext cx="1226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지점별 강의실 예약 시스템  </a:t>
              </a:r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905000" y="5600700"/>
            <a:ext cx="13499159" cy="811697"/>
            <a:chOff x="1905000" y="5600700"/>
            <a:chExt cx="13499159" cy="811697"/>
          </a:xfrm>
        </p:grpSpPr>
        <p:grpSp>
          <p:nvGrpSpPr>
            <p:cNvPr id="21" name="그룹 1006"/>
            <p:cNvGrpSpPr/>
            <p:nvPr/>
          </p:nvGrpSpPr>
          <p:grpSpPr>
            <a:xfrm>
              <a:off x="1905000" y="5600700"/>
              <a:ext cx="811697" cy="811697"/>
              <a:chOff x="9142857" y="3313446"/>
              <a:chExt cx="811697" cy="811697"/>
            </a:xfrm>
          </p:grpSpPr>
          <p:grpSp>
            <p:nvGrpSpPr>
              <p:cNvPr id="23" name="그룹 1007"/>
              <p:cNvGrpSpPr/>
              <p:nvPr/>
            </p:nvGrpSpPr>
            <p:grpSpPr>
              <a:xfrm>
                <a:off x="9142857" y="3313446"/>
                <a:ext cx="811697" cy="811697"/>
                <a:chOff x="9142857" y="3313446"/>
                <a:chExt cx="811697" cy="811697"/>
              </a:xfrm>
            </p:grpSpPr>
            <p:pic>
              <p:nvPicPr>
                <p:cNvPr id="26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142857" y="3313446"/>
                  <a:ext cx="811697" cy="811697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1008"/>
              <p:cNvGrpSpPr/>
              <p:nvPr/>
            </p:nvGrpSpPr>
            <p:grpSpPr>
              <a:xfrm>
                <a:off x="9351304" y="3482470"/>
                <a:ext cx="394804" cy="473647"/>
                <a:chOff x="9351304" y="3482470"/>
                <a:chExt cx="394804" cy="473647"/>
              </a:xfrm>
            </p:grpSpPr>
            <p:pic>
              <p:nvPicPr>
                <p:cNvPr id="25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351304" y="3482470"/>
                  <a:ext cx="394804" cy="473647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TextBox 21"/>
            <p:cNvSpPr txBox="1"/>
            <p:nvPr/>
          </p:nvSpPr>
          <p:spPr>
            <a:xfrm>
              <a:off x="3135959" y="5654814"/>
              <a:ext cx="1226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UserᆞAdministrator</a:t>
              </a:r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05000" y="7581900"/>
            <a:ext cx="13499159" cy="811697"/>
            <a:chOff x="1905000" y="7581900"/>
            <a:chExt cx="13499159" cy="811697"/>
          </a:xfrm>
        </p:grpSpPr>
        <p:grpSp>
          <p:nvGrpSpPr>
            <p:cNvPr id="28" name="그룹 1006"/>
            <p:cNvGrpSpPr/>
            <p:nvPr/>
          </p:nvGrpSpPr>
          <p:grpSpPr>
            <a:xfrm>
              <a:off x="1905000" y="7581900"/>
              <a:ext cx="811697" cy="811697"/>
              <a:chOff x="9142857" y="3313446"/>
              <a:chExt cx="811697" cy="811697"/>
            </a:xfrm>
          </p:grpSpPr>
          <p:grpSp>
            <p:nvGrpSpPr>
              <p:cNvPr id="30" name="그룹 1007"/>
              <p:cNvGrpSpPr/>
              <p:nvPr/>
            </p:nvGrpSpPr>
            <p:grpSpPr>
              <a:xfrm>
                <a:off x="9142857" y="3313446"/>
                <a:ext cx="811697" cy="811697"/>
                <a:chOff x="9142857" y="3313446"/>
                <a:chExt cx="811697" cy="811697"/>
              </a:xfrm>
            </p:grpSpPr>
            <p:pic>
              <p:nvPicPr>
                <p:cNvPr id="33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9142857" y="3313446"/>
                  <a:ext cx="811697" cy="811697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1008"/>
              <p:cNvGrpSpPr/>
              <p:nvPr/>
            </p:nvGrpSpPr>
            <p:grpSpPr>
              <a:xfrm>
                <a:off x="9351304" y="3482470"/>
                <a:ext cx="394804" cy="473647"/>
                <a:chOff x="9351304" y="3482470"/>
                <a:chExt cx="394804" cy="473647"/>
              </a:xfrm>
            </p:grpSpPr>
            <p:pic>
              <p:nvPicPr>
                <p:cNvPr id="32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351304" y="3482470"/>
                  <a:ext cx="394804" cy="473647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TextBox 28"/>
            <p:cNvSpPr txBox="1"/>
            <p:nvPr/>
          </p:nvSpPr>
          <p:spPr>
            <a:xfrm>
              <a:off x="3135959" y="7658100"/>
              <a:ext cx="1226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캘린더</a:t>
              </a:r>
              <a:r>
                <a:rPr lang="en-US" altLang="ko-KR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ᆞ</a:t>
              </a:r>
              <a:r>
                <a:rPr lang="ko-KR" altLang="en-US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지도 </a:t>
              </a:r>
              <a:r>
                <a:rPr lang="en-US" altLang="ko-KR" sz="4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</a:t>
              </a:r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grpSp>
        <p:nvGrpSpPr>
          <p:cNvPr id="10" name="그룹 1003"/>
          <p:cNvGrpSpPr/>
          <p:nvPr/>
        </p:nvGrpSpPr>
        <p:grpSpPr>
          <a:xfrm>
            <a:off x="2819400" y="2839046"/>
            <a:ext cx="6324600" cy="5962054"/>
            <a:chOff x="10344615" y="2009430"/>
            <a:chExt cx="6631591" cy="6266854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4615" y="2009430"/>
              <a:ext cx="6631591" cy="6266854"/>
            </a:xfrm>
            <a:prstGeom prst="rect">
              <a:avLst/>
            </a:prstGeom>
          </p:spPr>
        </p:pic>
      </p:grpSp>
      <p:grpSp>
        <p:nvGrpSpPr>
          <p:cNvPr id="14" name="그룹 1005"/>
          <p:cNvGrpSpPr/>
          <p:nvPr/>
        </p:nvGrpSpPr>
        <p:grpSpPr>
          <a:xfrm>
            <a:off x="4952999" y="4300420"/>
            <a:ext cx="2212923" cy="165865"/>
            <a:chOff x="12517755" y="3470804"/>
            <a:chExt cx="2320336" cy="174345"/>
          </a:xfrm>
        </p:grpSpPr>
        <p:pic>
          <p:nvPicPr>
            <p:cNvPr id="16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7755" y="3470804"/>
              <a:ext cx="2320336" cy="174345"/>
            </a:xfrm>
            <a:prstGeom prst="rect">
              <a:avLst/>
            </a:prstGeom>
          </p:spPr>
        </p:pic>
      </p:grpSp>
      <p:grpSp>
        <p:nvGrpSpPr>
          <p:cNvPr id="21" name="그룹 1007"/>
          <p:cNvGrpSpPr/>
          <p:nvPr/>
        </p:nvGrpSpPr>
        <p:grpSpPr>
          <a:xfrm>
            <a:off x="3286509" y="7201615"/>
            <a:ext cx="2246975" cy="153306"/>
            <a:chOff x="10727737" y="6372165"/>
            <a:chExt cx="2320336" cy="174345"/>
          </a:xfrm>
        </p:grpSpPr>
        <p:pic>
          <p:nvPicPr>
            <p:cNvPr id="23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7737" y="6372165"/>
              <a:ext cx="2320336" cy="17434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553199" y="6156384"/>
            <a:ext cx="19621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예약 리스트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1007"/>
          <p:cNvGrpSpPr/>
          <p:nvPr/>
        </p:nvGrpSpPr>
        <p:grpSpPr>
          <a:xfrm>
            <a:off x="6400799" y="7201615"/>
            <a:ext cx="2246975" cy="153306"/>
            <a:chOff x="10727737" y="6372165"/>
            <a:chExt cx="2320336" cy="174345"/>
          </a:xfrm>
        </p:grpSpPr>
        <p:pic>
          <p:nvPicPr>
            <p:cNvPr id="30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7737" y="6372165"/>
              <a:ext cx="2320336" cy="174345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3132043" y="6156384"/>
            <a:ext cx="26116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예약 페이지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8485" y="3235624"/>
            <a:ext cx="2253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en-US" altLang="ko-KR" sz="25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페이지</a:t>
            </a:r>
            <a:endParaRPr lang="en-US" altLang="ko-KR" sz="3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8485" y="4505665"/>
            <a:ext cx="225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6599" y="7429500"/>
            <a:ext cx="2253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예약 하기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강의실 보기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3881" y="7394301"/>
            <a:ext cx="225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지점별 예약 현황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강의실 보기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811000" y="3589903"/>
            <a:ext cx="3505200" cy="350520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shade val="30000"/>
                  <a:satMod val="115000"/>
                </a:schemeClr>
              </a:gs>
              <a:gs pos="4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59"/>
            <a:ext cx="18288000" cy="102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2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01" y="419100"/>
            <a:ext cx="2229299" cy="6000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4994281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76700"/>
            <a:ext cx="4419600" cy="457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46131" y="9037099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146679" y="564967"/>
            <a:ext cx="1464922" cy="4542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145291" y="564967"/>
            <a:ext cx="1485110" cy="4542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70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02864" y="1460837"/>
            <a:ext cx="7050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 </a:t>
            </a:r>
            <a:r>
              <a:rPr lang="ko-KR" altLang="en-US" sz="6000" dirty="0" smtClean="0">
                <a:solidFill>
                  <a:srgbClr val="8DCD4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ko-KR" altLang="en-US" sz="6000" dirty="0">
              <a:solidFill>
                <a:srgbClr val="8DCD4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9029700"/>
            <a:ext cx="2895600" cy="48929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247814"/>
            <a:ext cx="1457143" cy="3142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01" y="419100"/>
            <a:ext cx="2229299" cy="6000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1" y="9274346"/>
            <a:ext cx="15470769" cy="74595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4994281" y="9274346"/>
            <a:ext cx="1769719" cy="7459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76700"/>
            <a:ext cx="4419600" cy="457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46131" y="9029700"/>
            <a:ext cx="75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서울특별시 서초구 서초동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1303-37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서초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 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T. 1544-8147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    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Copyright by EZEN. All rights reserved.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11200" y="610969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장동진님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480957" y="637741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3362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" y="5956"/>
            <a:ext cx="18440400" cy="102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299</Words>
  <Application>Microsoft Office PowerPoint</Application>
  <PresentationFormat>사용자 지정</PresentationFormat>
  <Paragraphs>168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?? ??</vt:lpstr>
      <vt:lpstr>HY견고딕</vt:lpstr>
      <vt:lpstr>굴림</vt:lpstr>
      <vt:lpstr>굴림체</vt:lpstr>
      <vt:lpstr>맑은 고딕</vt:lpstr>
      <vt:lpstr>함초롬바탕</vt:lpstr>
      <vt:lpstr>휴먼모음T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106</cp:revision>
  <dcterms:created xsi:type="dcterms:W3CDTF">2020-09-21T10:04:38Z</dcterms:created>
  <dcterms:modified xsi:type="dcterms:W3CDTF">2020-10-04T13:50:37Z</dcterms:modified>
</cp:coreProperties>
</file>