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  <p:sldId id="262" r:id="rId5"/>
    <p:sldId id="260" r:id="rId6"/>
    <p:sldId id="258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정욱" initials="박정" lastIdx="1" clrIdx="0">
    <p:extLst>
      <p:ext uri="{19B8F6BF-5375-455C-9EA6-DF929625EA0E}">
        <p15:presenceInfo xmlns:p15="http://schemas.microsoft.com/office/powerpoint/2012/main" userId="6ba1f34933173e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03T06:34:48.44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E12A5-65C6-4AA9-93ED-30365B5E7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/>
              <a:t>Jsp</a:t>
            </a:r>
            <a:r>
              <a:rPr lang="ko-KR" altLang="en-US" sz="8000" dirty="0"/>
              <a:t> 문법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6BEEFC-3A6A-4F66-9A27-53DA1B362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0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26143-B8EF-4EC3-A420-B2122C0D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9AF1-8B92-4AEB-930B-E75E597D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DIRECTIVE</a:t>
            </a:r>
          </a:p>
          <a:p>
            <a:r>
              <a:rPr lang="en-US" altLang="ko-KR" dirty="0"/>
              <a:t>DECLARATION</a:t>
            </a:r>
          </a:p>
          <a:p>
            <a:r>
              <a:rPr lang="en-US" altLang="ko-KR" dirty="0"/>
              <a:t>SCRIPTLET</a:t>
            </a:r>
          </a:p>
          <a:p>
            <a:r>
              <a:rPr lang="en-US" altLang="ko-KR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26280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41D6-88F4-4617-956F-ACF3648A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Jsp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D7D63E-9238-41AD-B97C-8E00023B0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792" b="430"/>
          <a:stretch/>
        </p:blipFill>
        <p:spPr>
          <a:xfrm>
            <a:off x="3713641" y="2097088"/>
            <a:ext cx="4761056" cy="3526112"/>
          </a:xfrm>
        </p:spPr>
      </p:pic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D479E259-71EB-45AA-94FE-1F41405FB582}"/>
              </a:ext>
            </a:extLst>
          </p:cNvPr>
          <p:cNvSpPr/>
          <p:nvPr/>
        </p:nvSpPr>
        <p:spPr>
          <a:xfrm>
            <a:off x="3440784" y="2432115"/>
            <a:ext cx="377072" cy="1338607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25DDC-0DD2-474E-A3B4-5CEC0EFAD480}"/>
              </a:ext>
            </a:extLst>
          </p:cNvPr>
          <p:cNvSpPr txBox="1"/>
          <p:nvPr/>
        </p:nvSpPr>
        <p:spPr>
          <a:xfrm>
            <a:off x="2846895" y="2838661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C3E58577-CE44-4DBB-B7E0-FD0E019DE531}"/>
              </a:ext>
            </a:extLst>
          </p:cNvPr>
          <p:cNvSpPr/>
          <p:nvPr/>
        </p:nvSpPr>
        <p:spPr>
          <a:xfrm>
            <a:off x="3599479" y="2089830"/>
            <a:ext cx="45719" cy="335027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BE673-BE7C-4AF2-BBAB-F00F6C0A4403}"/>
              </a:ext>
            </a:extLst>
          </p:cNvPr>
          <p:cNvSpPr txBox="1"/>
          <p:nvPr/>
        </p:nvSpPr>
        <p:spPr>
          <a:xfrm>
            <a:off x="3061594" y="20671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20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41D6-88F4-4617-956F-ACF3648A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directive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D7D63E-9238-41AD-B97C-8E00023B0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144" b="91605"/>
          <a:stretch/>
        </p:blipFill>
        <p:spPr>
          <a:xfrm>
            <a:off x="4960700" y="2097088"/>
            <a:ext cx="5246294" cy="5008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F564F-27FB-4824-9707-698D541E0266}"/>
              </a:ext>
            </a:extLst>
          </p:cNvPr>
          <p:cNvSpPr txBox="1"/>
          <p:nvPr/>
        </p:nvSpPr>
        <p:spPr>
          <a:xfrm>
            <a:off x="1250139" y="2017446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page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DB406-ED6D-4D79-831C-F4F28C16DD2A}"/>
              </a:ext>
            </a:extLst>
          </p:cNvPr>
          <p:cNvSpPr txBox="1"/>
          <p:nvPr/>
        </p:nvSpPr>
        <p:spPr>
          <a:xfrm>
            <a:off x="2390130" y="2038936"/>
            <a:ext cx="17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&lt;%@ page %&gt;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37AFB-6248-4438-B393-37B38FEF7018}"/>
              </a:ext>
            </a:extLst>
          </p:cNvPr>
          <p:cNvSpPr txBox="1"/>
          <p:nvPr/>
        </p:nvSpPr>
        <p:spPr>
          <a:xfrm>
            <a:off x="1246649" y="331135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include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89096-A6E2-40B1-B9E4-0415D264464B}"/>
              </a:ext>
            </a:extLst>
          </p:cNvPr>
          <p:cNvSpPr txBox="1"/>
          <p:nvPr/>
        </p:nvSpPr>
        <p:spPr>
          <a:xfrm>
            <a:off x="1291534" y="464528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taglib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23D31-1B28-40B3-A8F6-B73DBE864163}"/>
              </a:ext>
            </a:extLst>
          </p:cNvPr>
          <p:cNvSpPr txBox="1"/>
          <p:nvPr/>
        </p:nvSpPr>
        <p:spPr>
          <a:xfrm>
            <a:off x="2403442" y="3318332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&lt;%@ include%&gt;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AE89B2-7B29-4330-9AAE-8688119A5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66" b="17372"/>
          <a:stretch/>
        </p:blipFill>
        <p:spPr>
          <a:xfrm>
            <a:off x="4960700" y="3350368"/>
            <a:ext cx="5246294" cy="305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5492F-8550-43C4-B9B3-05CE2D246ECE}"/>
              </a:ext>
            </a:extLst>
          </p:cNvPr>
          <p:cNvSpPr txBox="1"/>
          <p:nvPr/>
        </p:nvSpPr>
        <p:spPr>
          <a:xfrm>
            <a:off x="2403442" y="4645289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%&gt;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646A6A3-48ED-444C-A2C9-F6FACED0C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700" y="4723317"/>
            <a:ext cx="6549428" cy="3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6BF2F-52E2-4CC3-834A-00FC0090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declaration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22844-074D-4C09-B577-CA119596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에서 사용할 변수나 메소드를 선언할 수 있는 영역</a:t>
            </a:r>
          </a:p>
        </p:txBody>
      </p:sp>
    </p:spTree>
    <p:extLst>
      <p:ext uri="{BB962C8B-B14F-4D97-AF65-F5344CB8AC3E}">
        <p14:creationId xmlns:p14="http://schemas.microsoft.com/office/powerpoint/2010/main" val="51318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75EB-7F8F-40EF-AA06-DB9295D8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scriptlet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4388D-B57A-4139-8303-D97090533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</a:t>
            </a:r>
            <a:r>
              <a:rPr lang="en-US" altLang="ko-KR" dirty="0"/>
              <a:t>JAVA </a:t>
            </a:r>
            <a:r>
              <a:rPr lang="ko-KR" altLang="en-US" dirty="0"/>
              <a:t>코드를 넣을 때 사용</a:t>
            </a:r>
          </a:p>
        </p:txBody>
      </p:sp>
    </p:spTree>
    <p:extLst>
      <p:ext uri="{BB962C8B-B14F-4D97-AF65-F5344CB8AC3E}">
        <p14:creationId xmlns:p14="http://schemas.microsoft.com/office/powerpoint/2010/main" val="121469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0216-F139-4D1D-A49F-F7298D3E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BDD5F-4576-4340-9C38-E8B05F49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출력하거나 메소드의 결과값을 브라우저에 출력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3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ABD9E-E136-4ECE-A74E-EB15FEC1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7892"/>
            <a:ext cx="9905998" cy="147857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307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103</TotalTime>
  <Words>56</Words>
  <Application>Microsoft Office PowerPoint</Application>
  <PresentationFormat>와이드스크린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Tw Cen MT</vt:lpstr>
      <vt:lpstr>회로</vt:lpstr>
      <vt:lpstr>Jsp 문법</vt:lpstr>
      <vt:lpstr>목차</vt:lpstr>
      <vt:lpstr>Jsp file</vt:lpstr>
      <vt:lpstr>directive</vt:lpstr>
      <vt:lpstr>declaration</vt:lpstr>
      <vt:lpstr>scriptlet</vt:lpstr>
      <vt:lpstr>expression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문법</dc:title>
  <dc:creator>박 정욱</dc:creator>
  <cp:lastModifiedBy>박 정욱</cp:lastModifiedBy>
  <cp:revision>9</cp:revision>
  <dcterms:created xsi:type="dcterms:W3CDTF">2020-08-02T21:17:47Z</dcterms:created>
  <dcterms:modified xsi:type="dcterms:W3CDTF">2020-08-02T23:02:04Z</dcterms:modified>
</cp:coreProperties>
</file>