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3"/>
    <p:sldId id="279" r:id="rId4"/>
    <p:sldId id="288" r:id="rId5"/>
    <p:sldId id="307" r:id="rId6"/>
    <p:sldId id="290" r:id="rId7"/>
    <p:sldId id="308" r:id="rId8"/>
    <p:sldId id="309" r:id="rId9"/>
    <p:sldId id="310" r:id="rId10"/>
    <p:sldId id="311" r:id="rId11"/>
    <p:sldId id="281" r:id="rId12"/>
    <p:sldId id="313" r:id="rId13"/>
    <p:sldId id="295" r:id="rId14"/>
    <p:sldId id="314" r:id="rId15"/>
    <p:sldId id="315" r:id="rId16"/>
    <p:sldId id="302" r:id="rId17"/>
  </p:sldIdLst>
  <p:sldSz cx="9144000" cy="6858000" type="screen4x3"/>
  <p:notesSz cx="6858000" cy="9144000"/>
  <p:embeddedFontLst>
    <p:embeddedFont>
      <p:font typeface="Yoon 윤고딕 520_TT" panose="02090603020101020101" pitchFamily="18" charset="-127"/>
      <p:regular r:id="rId21"/>
    </p:embeddedFont>
    <p:embeddedFont>
      <p:font typeface="맑은 고딕" panose="020B0503020000020004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0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INDEX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745" y="2828925"/>
            <a:ext cx="1540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Java Web PPT by </a:t>
            </a:r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차백</a:t>
            </a:r>
            <a:endParaRPr lang="ko-KR" altLang="en-US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5770"/>
            <a:chOff x="3720990" y="3152001"/>
            <a:chExt cx="1710368" cy="84577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j-lt"/>
                </a:rPr>
                <a:t>예제</a:t>
              </a:r>
              <a:endPara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</a:rPr>
                <a:t>Example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알아서 처리해주기 때문에 별도의 조작이 필요 없다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Tomcat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이 처리해주는 것에는 한계가 있어서 별도로 단축키 혹은 조작이 필요하다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1. 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Servlet과 다르게 JSP는 수정된 경우 재배포할 필요 없이 Tomcat(WAS)이 알아서 처리해준다.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Scriptlet Tag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에서는 변수만 선언할 수 있으며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, 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선언부에서 메소드와 변수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  <a:sym typeface="+mn-ea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위의 설명은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Declaration 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선언부의 설명이고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Scriptlet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에서는 모두 선언할 수 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390140" y="914400"/>
            <a:ext cx="4203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2.Scriptlet tag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에서는 변수만 선언할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1983" y="181691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405" y="214698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8790" y="2160905"/>
            <a:ext cx="2828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그렇다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 </a:t>
            </a:r>
            <a:endParaRPr lang="ko-KR" altLang="en-US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개발자는 코드를 잘 짜는 것도 중요하지만 남들에게 잘 보여야한다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320" y="2160905"/>
            <a:ext cx="29991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아니다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, 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앞으로 저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uri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에 있는 속성을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c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라는 것으로 받아와서 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&lt;c:if&gt;&lt;/c:if&gt;</a:t>
            </a:r>
            <a:r>
              <a:rPr lang="ko-KR" altLang="en-US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와 같은 태그</a:t>
            </a:r>
            <a:r>
              <a:rPr 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를 손쉽게 작성하기 위해서다</a:t>
            </a:r>
            <a:r>
              <a:rPr lang="en-US" altLang="ko-KR" sz="14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ea typeface="+mn-lt"/>
              <a:cs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X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1749069" y="4045510"/>
            <a:ext cx="282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O</a:t>
            </a:r>
            <a:endParaRPr 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1748790" y="914400"/>
            <a:ext cx="5796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3.</a:t>
            </a: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&lt;%@ taglib prefix="c" uri="http://java.sun.com/jsp/jstl/core"%&gt;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이렇게 적으면 뭔지는 모르는데 있어보여서 사용하는 거다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ko-KR" altLang="en-US" sz="1600"/>
              <a:t>예제 정답</a:t>
            </a:r>
            <a:endParaRPr lang="ko-KR" alt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000"/>
              <a:t>1.o</a:t>
            </a:r>
            <a:endParaRPr lang="en-US" sz="1000"/>
          </a:p>
          <a:p>
            <a:r>
              <a:rPr lang="en-US" sz="1000"/>
              <a:t>2.o</a:t>
            </a:r>
            <a:endParaRPr lang="en-US" sz="1000"/>
          </a:p>
          <a:p>
            <a:r>
              <a:rPr lang="en-US" sz="1000"/>
              <a:t>3.x</a:t>
            </a:r>
            <a:endParaRPr 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Thank you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차백송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|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끝</a:t>
            </a:r>
            <a:endParaRPr lang="ko-KR" altLang="en-US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</a:rPr>
              <a:t>Ang gimozzi</a:t>
            </a:r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a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endPara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Java Server Page</a:t>
              </a:r>
              <a:endPara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4483" y="2157740"/>
            <a:ext cx="27363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특징</a:t>
            </a:r>
            <a:endParaRPr lang="ko-KR" altLang="en-US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305" y="3412490"/>
            <a:ext cx="7538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JSP가 실행되면 WAS는 내부적으로 JSP 파일을 Java Servlet(.java)으로 변환한다.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스크립트 언어이기 때문에 자바 기능을 그대로 사용할 수 있다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Tomcat(WAS)이 이미 만들어놓은 객체(predefined values)를 사용한다.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algn="ctr"/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Ex. request, response, session 등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56277" y="43816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55311" y="34964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?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784175"/>
            <a:chOff x="3720990" y="3152001"/>
            <a:chExt cx="1710368" cy="78417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JSP </a:t>
              </a:r>
              <a:r>
                <a:rPr lang="ko-KR" altLang="en-US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문법</a:t>
              </a:r>
              <a:endParaRPr lang="ko-KR" altLang="en-US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Java Server Page</a:t>
              </a:r>
              <a:endPara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JSP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문법</a:t>
            </a:r>
            <a:endParaRPr lang="ko-KR" altLang="en-US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196360"/>
            <a:ext cx="466717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Directive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511" y="3658200"/>
            <a:ext cx="5709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Declaration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sym typeface="+mn-ea"/>
              </a:rPr>
              <a:t>Expression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Scriptlet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Directive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895" y="1340485"/>
            <a:ext cx="67646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Page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  <a:sym typeface="+mn-ea"/>
              </a:rPr>
              <a:t>Include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a typeface="+mn-lt"/>
                <a:cs typeface="+mn-lt"/>
              </a:rPr>
              <a:t>Taglib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page 지시어는 Container에 명령을 제공하는데 사용된다.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page contentType = “text/html” %&gt;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include 지시어는 변환 단계에서 다른 외부 파일의 내용을 현재 JSP에 병합하도록 Container에 지시한다.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ex) &lt;%@ include file = “jibun_address.jsp” %&gt;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tag library는 사용자가 정의한 동작을 구현한 사용자 정의(user-defined) 태그 집</a:t>
            </a:r>
            <a:r>
              <a:rPr 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합이다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ex)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&lt;%@ taglib prefix="c" uri="http://java.sun.com/jsp/jstl/core" 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갈매기형 수장 14"/>
          <p:cNvSpPr/>
          <p:nvPr/>
        </p:nvSpPr>
        <p:spPr>
          <a:xfrm>
            <a:off x="797648" y="317271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갈매기형 수장 14"/>
          <p:cNvSpPr/>
          <p:nvPr/>
        </p:nvSpPr>
        <p:spPr>
          <a:xfrm>
            <a:off x="797648" y="3806445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4"/>
          <p:cNvSpPr/>
          <p:nvPr/>
        </p:nvSpPr>
        <p:spPr>
          <a:xfrm>
            <a:off x="797648" y="4650360"/>
            <a:ext cx="140381" cy="154419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Declaration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875" y="1547495"/>
            <a:ext cx="748411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&lt;%! %&gt;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선언부이다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 Scriptlet Tag(&lt;% %&gt;)와 달리 JSP Declaration Tag(&lt;%! %&gt;)는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메서드와 변수 모두 선언할 수 있다.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또한  여기서 선언된 변수나 메소드는 전역의 의미로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Yoon 윤고딕 520_TT" panose="02090603020101020101" pitchFamily="18" charset="-127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ex) &lt;%! String str[] = {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앙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휴가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하루만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제발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};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따옴표 생략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%&gt;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&lt;%= str[1]%&gt; = 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기모찌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가 나옵니다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ㅇㅋ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7030A0"/>
                </a:solidFill>
                <a:ea typeface="+mn-lt"/>
                <a:cs typeface="+mn-lt"/>
              </a:rPr>
              <a:t>?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7030A0"/>
              </a:solidFill>
              <a:ea typeface="+mn-lt"/>
              <a:cs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sym typeface="+mn-ea"/>
              </a:rPr>
              <a:t>예제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</a:endParaRPr>
          </a:p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Expression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&lt;%= %&gt;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표현식이다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ex ) &lt;%= 값%&gt;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//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앞에 스크립트릿에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int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와 같은 변수를 선언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하고 값을 불러온다 생각하면 편함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어떤 값을 출력 결과에 포함시키고자 할 때 사용한다.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변수나 숫자나 문자열의 값을 사용 할 수 있다.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란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문법</a:t>
            </a:r>
            <a:endParaRPr lang="ko-KR" altLang="en-US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Presentation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4865" y="791210"/>
            <a:ext cx="4194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Scriptlet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656" y="1547460"/>
            <a:ext cx="57099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&lt;% %&gt;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Java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코드 기술할 수 있음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.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JSP Scriptlet Tag는 메서드가 아닌 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변수만 선언</a:t>
            </a: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할 수 있다.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ex) &lt;% int a =10; int b = 20; 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for(int i=0;i&lt;100;i++)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{out.print(i);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%&gt; 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&lt;% } %&gt;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ㅋㅋ</a:t>
            </a: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Presentation</Application>
  <PresentationFormat>화면 슬라이드 쇼(4:3)</PresentationFormat>
  <Paragraphs>262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Yoon 윤고딕 520_TT</vt:lpstr>
      <vt:lpstr>Microsoft YaHei</vt:lpstr>
      <vt:lpstr/>
      <vt:lpstr>Arial Unicode MS</vt:lpstr>
      <vt:lpstr>맑은 고딕</vt:lpstr>
      <vt:lpstr>Calibri</vt:lpstr>
      <vt:lpstr>바탕체</vt:lpstr>
      <vt:lpstr>한컴바탕확장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Peter</cp:lastModifiedBy>
  <cp:revision>151</cp:revision>
  <dcterms:created xsi:type="dcterms:W3CDTF">2013-09-05T09:43:00Z</dcterms:created>
  <dcterms:modified xsi:type="dcterms:W3CDTF">2020-08-02T08:07:07Z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