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5.png"/><Relationship Id="rId3" Type="http://schemas.openxmlformats.org/officeDocument/2006/relationships/image" Target="../media/image30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5.png"/><Relationship Id="rId3" Type="http://schemas.openxmlformats.org/officeDocument/2006/relationships/image" Target="../media/image106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5.png"/><Relationship Id="rId3" Type="http://schemas.openxmlformats.org/officeDocument/2006/relationships/image" Target="../media/image107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30.png"/><Relationship Id="rId1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30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133.png"/><Relationship Id="rId22" Type="http://schemas.openxmlformats.org/officeDocument/2006/relationships/image" Target="../media/image132.png"/><Relationship Id="rId21" Type="http://schemas.openxmlformats.org/officeDocument/2006/relationships/image" Target="../media/image131.png"/><Relationship Id="rId20" Type="http://schemas.openxmlformats.org/officeDocument/2006/relationships/image" Target="../media/image130.png"/><Relationship Id="rId2" Type="http://schemas.openxmlformats.org/officeDocument/2006/relationships/image" Target="../media/image113.png"/><Relationship Id="rId19" Type="http://schemas.openxmlformats.org/officeDocument/2006/relationships/image" Target="../media/image129.png"/><Relationship Id="rId18" Type="http://schemas.openxmlformats.org/officeDocument/2006/relationships/image" Target="../media/image128.png"/><Relationship Id="rId17" Type="http://schemas.openxmlformats.org/officeDocument/2006/relationships/image" Target="../media/image127.png"/><Relationship Id="rId16" Type="http://schemas.openxmlformats.org/officeDocument/2006/relationships/image" Target="../media/image126.png"/><Relationship Id="rId15" Type="http://schemas.openxmlformats.org/officeDocument/2006/relationships/image" Target="../media/image125.png"/><Relationship Id="rId14" Type="http://schemas.openxmlformats.org/officeDocument/2006/relationships/image" Target="../media/image124.png"/><Relationship Id="rId13" Type="http://schemas.openxmlformats.org/officeDocument/2006/relationships/image" Target="../media/image123.png"/><Relationship Id="rId12" Type="http://schemas.openxmlformats.org/officeDocument/2006/relationships/image" Target="../media/image122.png"/><Relationship Id="rId11" Type="http://schemas.openxmlformats.org/officeDocument/2006/relationships/image" Target="../media/image121.png"/><Relationship Id="rId10" Type="http://schemas.openxmlformats.org/officeDocument/2006/relationships/image" Target="../media/image120.png"/><Relationship Id="rId1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1" Type="http://schemas.openxmlformats.org/officeDocument/2006/relationships/image" Target="../media/image13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9" Type="http://schemas.openxmlformats.org/officeDocument/2006/relationships/slideLayout" Target="../slideLayouts/slideLayout1.xml"/><Relationship Id="rId28" Type="http://schemas.openxmlformats.org/officeDocument/2006/relationships/image" Target="../media/image61.png"/><Relationship Id="rId27" Type="http://schemas.openxmlformats.org/officeDocument/2006/relationships/image" Target="../media/image60.png"/><Relationship Id="rId26" Type="http://schemas.openxmlformats.org/officeDocument/2006/relationships/image" Target="../media/image59.png"/><Relationship Id="rId25" Type="http://schemas.openxmlformats.org/officeDocument/2006/relationships/image" Target="../media/image58.png"/><Relationship Id="rId24" Type="http://schemas.openxmlformats.org/officeDocument/2006/relationships/image" Target="../media/image57.png"/><Relationship Id="rId23" Type="http://schemas.openxmlformats.org/officeDocument/2006/relationships/image" Target="../media/image56.png"/><Relationship Id="rId22" Type="http://schemas.openxmlformats.org/officeDocument/2006/relationships/image" Target="../media/image55.png"/><Relationship Id="rId21" Type="http://schemas.openxmlformats.org/officeDocument/2006/relationships/image" Target="../media/image54.png"/><Relationship Id="rId20" Type="http://schemas.openxmlformats.org/officeDocument/2006/relationships/image" Target="../media/image53.png"/><Relationship Id="rId2" Type="http://schemas.openxmlformats.org/officeDocument/2006/relationships/image" Target="../media/image36.png"/><Relationship Id="rId19" Type="http://schemas.openxmlformats.org/officeDocument/2006/relationships/image" Target="../media/image52.png"/><Relationship Id="rId18" Type="http://schemas.openxmlformats.org/officeDocument/2006/relationships/image" Target="../media/image51.png"/><Relationship Id="rId17" Type="http://schemas.openxmlformats.org/officeDocument/2006/relationships/image" Target="../media/image50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3.png"/><Relationship Id="rId3" Type="http://schemas.openxmlformats.org/officeDocument/2006/relationships/image" Target="../media/image30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67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3.png"/><Relationship Id="rId3" Type="http://schemas.openxmlformats.org/officeDocument/2006/relationships/image" Target="../media/image30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30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30.png"/><Relationship Id="rId2" Type="http://schemas.openxmlformats.org/officeDocument/2006/relationships/image" Target="../media/image78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88.png"/><Relationship Id="rId12" Type="http://schemas.openxmlformats.org/officeDocument/2006/relationships/image" Target="../media/image87.png"/><Relationship Id="rId11" Type="http://schemas.openxmlformats.org/officeDocument/2006/relationships/image" Target="../media/image86.png"/><Relationship Id="rId10" Type="http://schemas.openxmlformats.org/officeDocument/2006/relationships/image" Target="../media/image85.png"/><Relationship Id="rId1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30.png"/><Relationship Id="rId2" Type="http://schemas.openxmlformats.org/officeDocument/2006/relationships/image" Target="../media/image78.png"/><Relationship Id="rId1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3375" y="2550400"/>
            <a:ext cx="7276190" cy="27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5259" y="1961943"/>
            <a:ext cx="6638095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9157" y="6320138"/>
            <a:ext cx="18936776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193" y="8290531"/>
            <a:ext cx="2371429" cy="12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630" y="7748934"/>
            <a:ext cx="685714" cy="4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51323" y="2028381"/>
            <a:ext cx="7613876" cy="7613876"/>
            <a:chOff x="10344948" y="2028381"/>
            <a:chExt cx="7613876" cy="76138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44948" y="2028381"/>
              <a:ext cx="7613876" cy="76138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06784" y="3467077"/>
            <a:ext cx="5946024" cy="4831145"/>
            <a:chOff x="6506984" y="2245337"/>
            <a:chExt cx="5946024" cy="48311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720000">
              <a:off x="6506984" y="2245337"/>
              <a:ext cx="5946024" cy="48311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2672" y="615816"/>
            <a:ext cx="5047619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25450" y="1480912"/>
            <a:ext cx="14252101" cy="8343165"/>
            <a:chOff x="2825450" y="1480912"/>
            <a:chExt cx="14252101" cy="83431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5450" y="1480912"/>
              <a:ext cx="14252101" cy="8343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29865" y="1425122"/>
            <a:ext cx="14590306" cy="8468460"/>
            <a:chOff x="2729865" y="1425122"/>
            <a:chExt cx="14590306" cy="84684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9865" y="1425122"/>
              <a:ext cx="14590306" cy="84684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6295238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24989" y="1425122"/>
            <a:ext cx="14621469" cy="8438024"/>
            <a:chOff x="2724989" y="1425122"/>
            <a:chExt cx="14621469" cy="84380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989" y="1425122"/>
              <a:ext cx="14621469" cy="84380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5047619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22289" y="1425122"/>
            <a:ext cx="14347339" cy="8162803"/>
            <a:chOff x="2922289" y="1425122"/>
            <a:chExt cx="14347339" cy="81628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2289" y="1425122"/>
              <a:ext cx="14347339" cy="816280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5428571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87835" y="1425122"/>
            <a:ext cx="14481793" cy="8140422"/>
            <a:chOff x="2787835" y="1425122"/>
            <a:chExt cx="14481793" cy="81404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7835" y="1425122"/>
              <a:ext cx="14481793" cy="81404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5809524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02281" y="1425122"/>
            <a:ext cx="13925570" cy="8332381"/>
            <a:chOff x="2902281" y="1425122"/>
            <a:chExt cx="13925570" cy="83323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2281" y="1425122"/>
              <a:ext cx="13925570" cy="83323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5809524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54286" y="1425122"/>
            <a:ext cx="13580952" cy="8433926"/>
            <a:chOff x="2954286" y="1425122"/>
            <a:chExt cx="13580952" cy="84339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4286" y="1425122"/>
              <a:ext cx="13580952" cy="84339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5809524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35814" y="1425122"/>
            <a:ext cx="13875614" cy="8537516"/>
            <a:chOff x="2735814" y="1425122"/>
            <a:chExt cx="13875614" cy="85375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814" y="1425122"/>
              <a:ext cx="13875614" cy="85375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5809524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16191" y="1425122"/>
            <a:ext cx="14361905" cy="8312021"/>
            <a:chOff x="2916191" y="1425122"/>
            <a:chExt cx="14361905" cy="83120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6191" y="1425122"/>
              <a:ext cx="14361905" cy="83120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5533333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157" y="113081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2418" y="443945"/>
            <a:ext cx="2430063" cy="35800"/>
            <a:chOff x="972418" y="443945"/>
            <a:chExt cx="2430063" cy="35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72418" y="443945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56290" y="1463537"/>
            <a:ext cx="13559901" cy="8121616"/>
            <a:chOff x="2956290" y="1463537"/>
            <a:chExt cx="13559901" cy="81216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6290" y="1463537"/>
              <a:ext cx="13559901" cy="81216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672" y="615816"/>
            <a:ext cx="6295238" cy="1076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7810" y="1445844"/>
            <a:ext cx="1552381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20520"/>
            <a:ext cx="800000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2607677"/>
            <a:ext cx="16171510" cy="125301"/>
            <a:chOff x="1057102" y="2607677"/>
            <a:chExt cx="16171510" cy="1253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2607677"/>
              <a:ext cx="16171510" cy="125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91084" y="4071128"/>
            <a:ext cx="3023813" cy="2374768"/>
            <a:chOff x="9291084" y="4071128"/>
            <a:chExt cx="3023813" cy="23747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1084" y="4071128"/>
              <a:ext cx="3023813" cy="237476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5533" y="6658189"/>
            <a:ext cx="2504762" cy="7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32709" y="4071128"/>
            <a:ext cx="3023813" cy="2374768"/>
            <a:chOff x="6632709" y="4071128"/>
            <a:chExt cx="3023813" cy="23747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2709" y="4071128"/>
              <a:ext cx="3023813" cy="23747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4334" y="4071128"/>
            <a:ext cx="3023813" cy="2374768"/>
            <a:chOff x="3974334" y="4071128"/>
            <a:chExt cx="3023813" cy="237476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4334" y="4071128"/>
              <a:ext cx="3023813" cy="23747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5959" y="4071128"/>
            <a:ext cx="3023813" cy="2374768"/>
            <a:chOff x="1315959" y="4071128"/>
            <a:chExt cx="3023813" cy="23747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5959" y="4071128"/>
              <a:ext cx="3023813" cy="23747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05854" y="4801280"/>
            <a:ext cx="914464" cy="914464"/>
            <a:chOff x="10005854" y="4801280"/>
            <a:chExt cx="914464" cy="9144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5854" y="4801280"/>
              <a:ext cx="914464" cy="9144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58118" y="4875878"/>
            <a:ext cx="842585" cy="789546"/>
            <a:chOff x="2058118" y="4875878"/>
            <a:chExt cx="842585" cy="7895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8118" y="4875878"/>
              <a:ext cx="842585" cy="78954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753216" y="4847846"/>
            <a:ext cx="719072" cy="821332"/>
            <a:chOff x="12753216" y="4847846"/>
            <a:chExt cx="719072" cy="8213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53216" y="4847846"/>
              <a:ext cx="719072" cy="8213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4855" y="6697332"/>
            <a:ext cx="1548383" cy="473712"/>
            <a:chOff x="4384855" y="6697332"/>
            <a:chExt cx="1548383" cy="4737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25641" y="6638118"/>
              <a:ext cx="1695238" cy="7047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64492" y="6697332"/>
            <a:ext cx="1548383" cy="473712"/>
            <a:chOff x="7064492" y="6697332"/>
            <a:chExt cx="1548383" cy="4737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5278" y="6638118"/>
              <a:ext cx="1352381" cy="70476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13923" y="6651169"/>
            <a:ext cx="2219048" cy="70476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938986" y="4071128"/>
            <a:ext cx="3023813" cy="2374768"/>
            <a:chOff x="11938986" y="4071128"/>
            <a:chExt cx="3023813" cy="237476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38986" y="4071128"/>
              <a:ext cx="3023813" cy="237476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936662" y="4043003"/>
            <a:ext cx="3023813" cy="2374768"/>
            <a:chOff x="13936662" y="4043003"/>
            <a:chExt cx="3023813" cy="237476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60000">
              <a:off x="13936662" y="4043003"/>
              <a:ext cx="3023813" cy="237476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389354" y="4811458"/>
            <a:ext cx="799947" cy="854631"/>
            <a:chOff x="15389354" y="4811458"/>
            <a:chExt cx="799947" cy="85463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89354" y="4811458"/>
              <a:ext cx="799947" cy="85463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620552" y="4853495"/>
            <a:ext cx="1094447" cy="733170"/>
            <a:chOff x="4620552" y="4853495"/>
            <a:chExt cx="1094447" cy="73317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20552" y="4853495"/>
              <a:ext cx="1094447" cy="73317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88978" y="4731148"/>
            <a:ext cx="1083446" cy="1083446"/>
            <a:chOff x="7288978" y="4731148"/>
            <a:chExt cx="1083446" cy="108344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88978" y="4731148"/>
              <a:ext cx="1083446" cy="1083446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67232" y="6618380"/>
            <a:ext cx="2390476" cy="70476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5042704" y="6717734"/>
            <a:ext cx="1548383" cy="473710"/>
            <a:chOff x="15042704" y="6717734"/>
            <a:chExt cx="1548383" cy="47371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83490" y="6658521"/>
              <a:ext cx="1352381" cy="704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33982" y="6254989"/>
            <a:ext cx="6291045" cy="607300"/>
            <a:chOff x="10833982" y="6254989"/>
            <a:chExt cx="6291045" cy="6073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33982" y="6254989"/>
              <a:ext cx="6291045" cy="607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4943" y="5142857"/>
            <a:ext cx="483486" cy="607300"/>
            <a:chOff x="9964943" y="5142857"/>
            <a:chExt cx="483486" cy="607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4943" y="5142857"/>
              <a:ext cx="483486" cy="6073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44"/>
            <a:ext cx="1552381" cy="10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295" y="943109"/>
            <a:ext cx="819048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308375" y="-956546"/>
            <a:ext cx="15321512" cy="128467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78095" y="4083810"/>
            <a:ext cx="3043061" cy="607300"/>
            <a:chOff x="2678095" y="4083810"/>
            <a:chExt cx="3043061" cy="6073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8095" y="4083810"/>
              <a:ext cx="3043061" cy="6073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17556" y="5209593"/>
            <a:ext cx="6994281" cy="607300"/>
            <a:chOff x="1817556" y="5209593"/>
            <a:chExt cx="6994281" cy="6073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7556" y="5209593"/>
              <a:ext cx="6994281" cy="6073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63810" y="4074286"/>
            <a:ext cx="7180265" cy="607300"/>
            <a:chOff x="9963810" y="4074286"/>
            <a:chExt cx="7180265" cy="6073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63810" y="4074286"/>
              <a:ext cx="7180265" cy="6073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45896" y="6254989"/>
            <a:ext cx="6166658" cy="607300"/>
            <a:chOff x="9945896" y="6254989"/>
            <a:chExt cx="6166658" cy="6073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45896" y="6254989"/>
              <a:ext cx="6166658" cy="60730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9639" y="4662869"/>
            <a:ext cx="2142857" cy="6380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55241" y="6312131"/>
            <a:ext cx="6994281" cy="607300"/>
            <a:chOff x="1855241" y="6312131"/>
            <a:chExt cx="6994281" cy="6073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5241" y="6312131"/>
              <a:ext cx="6994281" cy="6073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55241" y="7415782"/>
            <a:ext cx="483486" cy="607300"/>
            <a:chOff x="1855241" y="7415782"/>
            <a:chExt cx="483486" cy="6073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55241" y="7415782"/>
              <a:ext cx="483486" cy="6073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02109" y="4112381"/>
            <a:ext cx="2785508" cy="607300"/>
            <a:chOff x="6102109" y="4112381"/>
            <a:chExt cx="2785508" cy="6073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2109" y="4112381"/>
              <a:ext cx="2785508" cy="60730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62463" y="5763561"/>
            <a:ext cx="3600000" cy="6380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692803" y="7406258"/>
            <a:ext cx="1935769" cy="607300"/>
            <a:chOff x="2692803" y="7406258"/>
            <a:chExt cx="1935769" cy="60730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92803" y="7406258"/>
              <a:ext cx="1935769" cy="60730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12650" y="7969750"/>
            <a:ext cx="2133333" cy="63809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855392" y="7406258"/>
            <a:ext cx="4051272" cy="607300"/>
            <a:chOff x="4855392" y="7406258"/>
            <a:chExt cx="4051272" cy="6073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55392" y="7406258"/>
              <a:ext cx="4051272" cy="60730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47317" y="4586679"/>
            <a:ext cx="4904762" cy="63809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47317" y="5677778"/>
            <a:ext cx="4295238" cy="63809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757792" y="5172718"/>
            <a:ext cx="6395807" cy="607300"/>
            <a:chOff x="10757792" y="5172718"/>
            <a:chExt cx="6395807" cy="60730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57792" y="5172718"/>
              <a:ext cx="6395807" cy="60730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410873" y="6828005"/>
            <a:ext cx="3895238" cy="63809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964943" y="7406258"/>
            <a:ext cx="2998523" cy="607300"/>
            <a:chOff x="9964943" y="7406258"/>
            <a:chExt cx="2998523" cy="6073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64943" y="7406258"/>
              <a:ext cx="2998523" cy="60730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23476" y="-927734"/>
            <a:ext cx="15936028" cy="12731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8499" y="2051772"/>
            <a:ext cx="6228571" cy="3285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34726" y="2057143"/>
            <a:ext cx="6171429" cy="6171429"/>
            <a:chOff x="10434726" y="2057143"/>
            <a:chExt cx="6171429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4726" y="2057143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3375" y="2550400"/>
            <a:ext cx="9019048" cy="27333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34726" y="2057143"/>
            <a:ext cx="6171429" cy="6171429"/>
            <a:chOff x="10434726" y="2057143"/>
            <a:chExt cx="6171429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4726" y="2057143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7810" y="1445844"/>
            <a:ext cx="4123810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20520"/>
            <a:ext cx="828571" cy="7904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210" y="2849311"/>
            <a:ext cx="3238095" cy="5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02858" y="9025115"/>
            <a:ext cx="4809524" cy="3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66820" y="2441702"/>
            <a:ext cx="5228571" cy="10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3495855"/>
            <a:ext cx="5799008" cy="4523226"/>
            <a:chOff x="1067733" y="3495855"/>
            <a:chExt cx="5799008" cy="45232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733" y="3495855"/>
              <a:ext cx="5799008" cy="45232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58246" y="3476648"/>
            <a:ext cx="7950174" cy="4859544"/>
            <a:chOff x="8558246" y="3476648"/>
            <a:chExt cx="7950174" cy="48595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58246" y="3476648"/>
              <a:ext cx="7950174" cy="4859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54916" y="3997761"/>
            <a:ext cx="1050580" cy="493714"/>
            <a:chOff x="14954916" y="3997761"/>
            <a:chExt cx="105058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-16200000">
              <a:off x="14954916" y="3997761"/>
              <a:ext cx="1050580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02535" y="4054904"/>
            <a:ext cx="1050580" cy="493714"/>
            <a:chOff x="12002535" y="4054904"/>
            <a:chExt cx="1050580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-16200000">
              <a:off x="12002535" y="4054904"/>
              <a:ext cx="105058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8550" y="3771870"/>
            <a:ext cx="1597599" cy="493714"/>
            <a:chOff x="8538550" y="3771870"/>
            <a:chExt cx="159759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8538550" y="3771870"/>
              <a:ext cx="1597599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64440" y="4064427"/>
            <a:ext cx="1050580" cy="493714"/>
            <a:chOff x="5764440" y="4064427"/>
            <a:chExt cx="1050580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-16200000">
              <a:off x="5764440" y="4064427"/>
              <a:ext cx="1050580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88250" y="3988237"/>
            <a:ext cx="1050580" cy="493714"/>
            <a:chOff x="2688250" y="3988237"/>
            <a:chExt cx="1050580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-16200000">
              <a:off x="2688250" y="3988237"/>
              <a:ext cx="1050580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10" y="1445844"/>
            <a:ext cx="4609524" cy="10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295" y="943109"/>
            <a:ext cx="828571" cy="790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41977" y="2495458"/>
            <a:ext cx="3174634" cy="799394"/>
            <a:chOff x="7741977" y="2495458"/>
            <a:chExt cx="3174634" cy="79939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741977" y="2495458"/>
              <a:ext cx="3174634" cy="799394"/>
              <a:chOff x="7741977" y="2495458"/>
              <a:chExt cx="3174634" cy="79939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41977" y="2495458"/>
                <a:ext cx="3174634" cy="79939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7188" y="2525263"/>
              <a:ext cx="2961905" cy="8000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71664" y="4232093"/>
            <a:ext cx="2697328" cy="679205"/>
            <a:chOff x="7971664" y="4232093"/>
            <a:chExt cx="2697328" cy="6792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1664" y="4232093"/>
              <a:ext cx="2697328" cy="67920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67595" y="4257417"/>
            <a:ext cx="1885714" cy="6761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84669" y="4232093"/>
            <a:ext cx="2697328" cy="679205"/>
            <a:chOff x="11184669" y="4232093"/>
            <a:chExt cx="2697328" cy="6792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84669" y="4232093"/>
              <a:ext cx="2697328" cy="67920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0601" y="4257417"/>
            <a:ext cx="2247619" cy="67619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896852" y="4232093"/>
            <a:ext cx="2697328" cy="679205"/>
            <a:chOff x="4896852" y="4232093"/>
            <a:chExt cx="2697328" cy="6792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6852" y="4232093"/>
              <a:ext cx="2697328" cy="67920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92783" y="4257417"/>
            <a:ext cx="2485714" cy="6761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185546" y="4232093"/>
            <a:ext cx="2697328" cy="679205"/>
            <a:chOff x="14185546" y="4232093"/>
            <a:chExt cx="2697328" cy="6792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85546" y="4232093"/>
              <a:ext cx="2697328" cy="67920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81477" y="4257417"/>
            <a:ext cx="2066667" cy="6761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975938" y="5394905"/>
            <a:ext cx="2380564" cy="599442"/>
            <a:chOff x="1975938" y="5394905"/>
            <a:chExt cx="2380564" cy="59944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975938" y="5394905"/>
              <a:ext cx="2380564" cy="599442"/>
              <a:chOff x="1975938" y="5394905"/>
              <a:chExt cx="2380564" cy="59944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75938" y="5394905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72347" y="5417255"/>
              <a:ext cx="2200000" cy="600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297491" y="7162876"/>
            <a:ext cx="2380564" cy="599442"/>
            <a:chOff x="11297491" y="7162876"/>
            <a:chExt cx="2380564" cy="59944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297491" y="7162876"/>
              <a:ext cx="2380564" cy="599442"/>
              <a:chOff x="11297491" y="7162876"/>
              <a:chExt cx="2380564" cy="59944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297491" y="7162876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93900" y="7185226"/>
              <a:ext cx="1895238" cy="60000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297491" y="6283652"/>
            <a:ext cx="2380564" cy="599442"/>
            <a:chOff x="11297491" y="6283652"/>
            <a:chExt cx="2380564" cy="59944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297491" y="6283652"/>
              <a:ext cx="2380564" cy="599442"/>
              <a:chOff x="11297491" y="6283652"/>
              <a:chExt cx="2380564" cy="599442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297491" y="6283652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93900" y="6306003"/>
              <a:ext cx="2123810" cy="6000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817556" y="4232093"/>
            <a:ext cx="2697328" cy="679205"/>
            <a:chOff x="1817556" y="4232093"/>
            <a:chExt cx="2697328" cy="67920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7556" y="4232093"/>
              <a:ext cx="2697328" cy="679205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13487" y="4257417"/>
            <a:ext cx="1704762" cy="67619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343928" y="5413953"/>
            <a:ext cx="2380564" cy="599442"/>
            <a:chOff x="14343928" y="5413953"/>
            <a:chExt cx="2380564" cy="59944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4343928" y="5413953"/>
              <a:ext cx="2380564" cy="599442"/>
              <a:chOff x="14343928" y="5413953"/>
              <a:chExt cx="2380564" cy="599442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343928" y="5413953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40337" y="5436303"/>
              <a:ext cx="1990476" cy="60000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297491" y="5413953"/>
            <a:ext cx="2380564" cy="599442"/>
            <a:chOff x="11297491" y="5413953"/>
            <a:chExt cx="2380564" cy="599442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1297491" y="5413953"/>
              <a:ext cx="2380564" cy="599442"/>
              <a:chOff x="11297491" y="5413953"/>
              <a:chExt cx="2380564" cy="59944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297491" y="5413953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93900" y="5436303"/>
              <a:ext cx="2200000" cy="60000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130046" y="5413953"/>
            <a:ext cx="2380564" cy="599442"/>
            <a:chOff x="8130046" y="5413953"/>
            <a:chExt cx="2380564" cy="599442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8130046" y="5413953"/>
              <a:ext cx="2380564" cy="599442"/>
              <a:chOff x="8130046" y="5413953"/>
              <a:chExt cx="2380564" cy="599442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130046" y="5413953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26455" y="5436303"/>
              <a:ext cx="1876190" cy="60000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076771" y="5404429"/>
            <a:ext cx="2380564" cy="599442"/>
            <a:chOff x="5076771" y="5404429"/>
            <a:chExt cx="2380564" cy="59944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5076771" y="5404429"/>
              <a:ext cx="2380564" cy="599442"/>
              <a:chOff x="5076771" y="5404429"/>
              <a:chExt cx="2380564" cy="599442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076771" y="5404429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73180" y="5426779"/>
              <a:ext cx="1876190" cy="60000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297491" y="8013528"/>
            <a:ext cx="2380564" cy="599442"/>
            <a:chOff x="11297491" y="8013528"/>
            <a:chExt cx="2380564" cy="599442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11297491" y="8013528"/>
              <a:ext cx="2380564" cy="599442"/>
              <a:chOff x="11297491" y="8013528"/>
              <a:chExt cx="2380564" cy="599442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297491" y="8013528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93900" y="8035879"/>
              <a:ext cx="2361905" cy="60000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130046" y="6288132"/>
            <a:ext cx="2380564" cy="599442"/>
            <a:chOff x="8130046" y="6288132"/>
            <a:chExt cx="2380564" cy="599442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8130046" y="6288132"/>
              <a:ext cx="2380564" cy="599442"/>
              <a:chOff x="8130046" y="6288132"/>
              <a:chExt cx="2380564" cy="599442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130046" y="6288132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26455" y="6310482"/>
              <a:ext cx="2200000" cy="600000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8130046" y="7162311"/>
            <a:ext cx="2380564" cy="599442"/>
            <a:chOff x="8130046" y="7162311"/>
            <a:chExt cx="2380564" cy="599442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8130046" y="7162311"/>
              <a:ext cx="2380564" cy="599442"/>
              <a:chOff x="8130046" y="7162311"/>
              <a:chExt cx="2380564" cy="599442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130046" y="7162311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26455" y="7184661"/>
              <a:ext cx="2200000" cy="60000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5076771" y="6274315"/>
            <a:ext cx="2380564" cy="599442"/>
            <a:chOff x="5076771" y="6274315"/>
            <a:chExt cx="2380564" cy="599442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5076771" y="6274315"/>
              <a:ext cx="2380564" cy="599442"/>
              <a:chOff x="5076771" y="6274315"/>
              <a:chExt cx="2380564" cy="599442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076771" y="6274315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73180" y="6296665"/>
              <a:ext cx="2200000" cy="600000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5076771" y="7144201"/>
            <a:ext cx="2380564" cy="599442"/>
            <a:chOff x="5076771" y="7144201"/>
            <a:chExt cx="2380564" cy="599442"/>
          </a:xfrm>
        </p:grpSpPr>
        <p:grpSp>
          <p:nvGrpSpPr>
            <p:cNvPr id="1037" name="그룹 1037"/>
            <p:cNvGrpSpPr/>
            <p:nvPr/>
          </p:nvGrpSpPr>
          <p:grpSpPr>
            <a:xfrm>
              <a:off x="5076771" y="7144201"/>
              <a:ext cx="2380564" cy="599442"/>
              <a:chOff x="5076771" y="7144201"/>
              <a:chExt cx="2380564" cy="599442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076771" y="7144201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73180" y="7166551"/>
              <a:ext cx="1828571" cy="600000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5076771" y="8014087"/>
            <a:ext cx="2380564" cy="599442"/>
            <a:chOff x="5076771" y="8014087"/>
            <a:chExt cx="2380564" cy="599442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5076771" y="8014087"/>
              <a:ext cx="2380564" cy="599442"/>
              <a:chOff x="5076771" y="8014087"/>
              <a:chExt cx="2380564" cy="599442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076771" y="8014087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73180" y="8036437"/>
              <a:ext cx="2200000" cy="600000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975938" y="6263925"/>
            <a:ext cx="2380564" cy="599442"/>
            <a:chOff x="1975938" y="6263925"/>
            <a:chExt cx="2380564" cy="599442"/>
          </a:xfrm>
        </p:grpSpPr>
        <p:grpSp>
          <p:nvGrpSpPr>
            <p:cNvPr id="1041" name="그룹 1041"/>
            <p:cNvGrpSpPr/>
            <p:nvPr/>
          </p:nvGrpSpPr>
          <p:grpSpPr>
            <a:xfrm>
              <a:off x="1975938" y="6263925"/>
              <a:ext cx="2380564" cy="599442"/>
              <a:chOff x="1975938" y="6263925"/>
              <a:chExt cx="2380564" cy="599442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75938" y="6263925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72347" y="6286276"/>
              <a:ext cx="2200000" cy="600000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990864" y="7153352"/>
            <a:ext cx="2380564" cy="599442"/>
            <a:chOff x="1990864" y="7153352"/>
            <a:chExt cx="2380564" cy="599442"/>
          </a:xfrm>
        </p:grpSpPr>
        <p:grpSp>
          <p:nvGrpSpPr>
            <p:cNvPr id="1043" name="그룹 1043"/>
            <p:cNvGrpSpPr/>
            <p:nvPr/>
          </p:nvGrpSpPr>
          <p:grpSpPr>
            <a:xfrm>
              <a:off x="1990864" y="7153352"/>
              <a:ext cx="2380564" cy="599442"/>
              <a:chOff x="1990864" y="7153352"/>
              <a:chExt cx="2380564" cy="599442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90864" y="7153352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87273" y="7175703"/>
              <a:ext cx="1990476" cy="600000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3166220" y="3528085"/>
            <a:ext cx="12367990" cy="493714"/>
            <a:chOff x="3166220" y="3528085"/>
            <a:chExt cx="12367990" cy="493714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66220" y="3528085"/>
              <a:ext cx="12367990" cy="493714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1299448" y="8818011"/>
            <a:ext cx="2380564" cy="599442"/>
            <a:chOff x="11299448" y="8818011"/>
            <a:chExt cx="2380564" cy="599442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11299448" y="8818011"/>
              <a:ext cx="2380564" cy="599442"/>
              <a:chOff x="11299448" y="8818011"/>
              <a:chExt cx="2380564" cy="599442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299448" y="8818011"/>
                <a:ext cx="2380564" cy="599442"/>
              </a:xfrm>
              <a:prstGeom prst="rect">
                <a:avLst/>
              </a:prstGeom>
            </p:spPr>
          </p:pic>
        </p:grpSp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95857" y="8840361"/>
              <a:ext cx="2142857" cy="6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7810" y="1445844"/>
            <a:ext cx="2923810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43109"/>
            <a:ext cx="838095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676" y="6420120"/>
            <a:ext cx="2676190" cy="12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3491957"/>
            <a:ext cx="2718811" cy="2718811"/>
            <a:chOff x="1067733" y="3491957"/>
            <a:chExt cx="2718811" cy="27188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3491957"/>
              <a:ext cx="2718811" cy="271881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55684" y="1832255"/>
            <a:ext cx="5533333" cy="11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06925" y="3898399"/>
            <a:ext cx="152379" cy="152379"/>
            <a:chOff x="5706925" y="3898399"/>
            <a:chExt cx="152379" cy="1523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6925" y="3898399"/>
              <a:ext cx="152379" cy="15237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9274" y="1359893"/>
            <a:ext cx="19994443" cy="82546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64068" y="3898399"/>
            <a:ext cx="152379" cy="152379"/>
            <a:chOff x="5764068" y="3898399"/>
            <a:chExt cx="152379" cy="1523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3898399"/>
              <a:ext cx="152379" cy="1523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64068" y="4939669"/>
            <a:ext cx="152379" cy="152379"/>
            <a:chOff x="5764068" y="4939669"/>
            <a:chExt cx="152379" cy="1523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4939669"/>
              <a:ext cx="152379" cy="1523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64068" y="5980939"/>
            <a:ext cx="152379" cy="152379"/>
            <a:chOff x="5764068" y="5980939"/>
            <a:chExt cx="152379" cy="1523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5980939"/>
              <a:ext cx="152379" cy="1523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64068" y="7022208"/>
            <a:ext cx="152379" cy="152379"/>
            <a:chOff x="5764068" y="7022208"/>
            <a:chExt cx="152379" cy="15237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7022208"/>
              <a:ext cx="152379" cy="152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7810" y="1445844"/>
            <a:ext cx="2923810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43109"/>
            <a:ext cx="838095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8676" y="6420120"/>
            <a:ext cx="2971429" cy="12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7733" y="3358485"/>
            <a:ext cx="2852283" cy="2852283"/>
            <a:chOff x="1067733" y="3358485"/>
            <a:chExt cx="2852283" cy="28522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733" y="3358485"/>
              <a:ext cx="2852283" cy="28522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43096" y="1832255"/>
            <a:ext cx="3047619" cy="11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06925" y="4088875"/>
            <a:ext cx="152379" cy="152379"/>
            <a:chOff x="5706925" y="4088875"/>
            <a:chExt cx="152379" cy="1523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6925" y="4088875"/>
              <a:ext cx="152379" cy="15237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9274" y="2066286"/>
            <a:ext cx="19994443" cy="6191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64068" y="4088875"/>
            <a:ext cx="152379" cy="152379"/>
            <a:chOff x="5764068" y="4088875"/>
            <a:chExt cx="152379" cy="1523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4088875"/>
              <a:ext cx="152379" cy="1523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64068" y="5130145"/>
            <a:ext cx="152379" cy="152379"/>
            <a:chOff x="5764068" y="5130145"/>
            <a:chExt cx="152379" cy="1523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5130145"/>
              <a:ext cx="152379" cy="1523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64068" y="6171415"/>
            <a:ext cx="152379" cy="152379"/>
            <a:chOff x="5764068" y="6171415"/>
            <a:chExt cx="152379" cy="1523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6171415"/>
              <a:ext cx="152379" cy="152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7810" y="1445844"/>
            <a:ext cx="2923810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43109"/>
            <a:ext cx="838095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8676" y="6420120"/>
            <a:ext cx="2885714" cy="1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7733" y="3358485"/>
            <a:ext cx="2852283" cy="2852283"/>
            <a:chOff x="1067733" y="3358485"/>
            <a:chExt cx="2852283" cy="28522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733" y="3358485"/>
              <a:ext cx="2852283" cy="285228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9274" y="1359893"/>
            <a:ext cx="19994443" cy="82546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4681" y="1832255"/>
            <a:ext cx="5733333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64068" y="3898399"/>
            <a:ext cx="152379" cy="152379"/>
            <a:chOff x="5764068" y="3898399"/>
            <a:chExt cx="152379" cy="1523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3898399"/>
              <a:ext cx="152379" cy="1523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64068" y="4939669"/>
            <a:ext cx="152379" cy="152379"/>
            <a:chOff x="5764068" y="4939669"/>
            <a:chExt cx="152379" cy="1523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4939669"/>
              <a:ext cx="152379" cy="1523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64068" y="5980939"/>
            <a:ext cx="152379" cy="152379"/>
            <a:chOff x="5764068" y="5980939"/>
            <a:chExt cx="152379" cy="1523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5980939"/>
              <a:ext cx="152379" cy="1523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64068" y="7022208"/>
            <a:ext cx="152379" cy="152379"/>
            <a:chOff x="5764068" y="7022208"/>
            <a:chExt cx="152379" cy="1523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4068" y="7022208"/>
              <a:ext cx="152379" cy="152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7810" y="1445844"/>
            <a:ext cx="2923810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43109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3293" y="2542874"/>
            <a:ext cx="3377865" cy="3377865"/>
            <a:chOff x="10093293" y="2542874"/>
            <a:chExt cx="3377865" cy="33778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3293" y="2542874"/>
              <a:ext cx="3377865" cy="33778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63066" y="4767349"/>
            <a:ext cx="3228251" cy="3228251"/>
            <a:chOff x="3463066" y="4767349"/>
            <a:chExt cx="3228251" cy="32282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3066" y="4767349"/>
              <a:ext cx="3228251" cy="32282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40576" y="5082897"/>
            <a:ext cx="3826712" cy="2238824"/>
            <a:chOff x="12640576" y="5082897"/>
            <a:chExt cx="3826712" cy="22388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40576" y="5082897"/>
              <a:ext cx="3826712" cy="22388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64806" y="8199327"/>
            <a:ext cx="1885374" cy="1596864"/>
            <a:chOff x="7564806" y="8199327"/>
            <a:chExt cx="1885374" cy="15968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4806" y="8199327"/>
              <a:ext cx="1885374" cy="15968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48465" y="4990530"/>
            <a:ext cx="4945582" cy="2781890"/>
            <a:chOff x="6548465" y="4990530"/>
            <a:chExt cx="4945582" cy="27818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8465" y="4990530"/>
              <a:ext cx="4945582" cy="27818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7733" y="6939910"/>
            <a:ext cx="2557249" cy="2557249"/>
            <a:chOff x="1067733" y="6939910"/>
            <a:chExt cx="2557249" cy="25572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33" y="6939910"/>
              <a:ext cx="2557249" cy="25572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30426" y="8218534"/>
            <a:ext cx="3995198" cy="1010550"/>
            <a:chOff x="11530426" y="8218534"/>
            <a:chExt cx="3995198" cy="10105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30426" y="8218534"/>
              <a:ext cx="3995198" cy="10105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615760" y="2162266"/>
            <a:ext cx="3096845" cy="2683933"/>
            <a:chOff x="13615760" y="2162266"/>
            <a:chExt cx="3096845" cy="268393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15760" y="2162266"/>
              <a:ext cx="3096845" cy="26839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79743" y="3320756"/>
            <a:ext cx="3470668" cy="1822101"/>
            <a:chOff x="679743" y="3320756"/>
            <a:chExt cx="3470668" cy="18221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9743" y="3320756"/>
              <a:ext cx="3470668" cy="1822101"/>
            </a:xfrm>
            <a:prstGeom prst="rect">
              <a:avLst/>
            </a:prstGeom>
          </p:spPr>
        </p:pic>
      </p:grpSp>
      <p:pic>
        <p:nvPicPr>
          <p:cNvPr id="6" name="图片 5" descr="202002111728443164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3255" y="1309370"/>
            <a:ext cx="6050280" cy="3178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7810" y="1445844"/>
            <a:ext cx="5866667" cy="10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295" y="943109"/>
            <a:ext cx="8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7765" y="2408811"/>
            <a:ext cx="13210185" cy="7529805"/>
            <a:chOff x="2537765" y="2408811"/>
            <a:chExt cx="13210185" cy="75298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7765" y="2408811"/>
              <a:ext cx="13210185" cy="75298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9035658"/>
            <a:ext cx="674190" cy="35800"/>
            <a:chOff x="9142857" y="9035658"/>
            <a:chExt cx="674190" cy="35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42857" y="9035658"/>
              <a:ext cx="674190" cy="35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7306967"/>
            <a:ext cx="3420888" cy="35800"/>
            <a:chOff x="9142857" y="7306967"/>
            <a:chExt cx="3420888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142857" y="7306967"/>
              <a:ext cx="3420888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??</vt:lpstr>
      <vt:lpstr>한컴바탕확장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officegen</dc:creator>
  <cp:lastModifiedBy>Administrator</cp:lastModifiedBy>
  <cp:revision>3</cp:revision>
  <dcterms:created xsi:type="dcterms:W3CDTF">2020-10-05T16:15:00Z</dcterms:created>
  <dcterms:modified xsi:type="dcterms:W3CDTF">2020-10-06T05:57:52Z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