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7" r:id="rId2"/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D309A-1B43-4C60-A35A-BF921640B1D9}" v="12" dt="2020-10-27T05:58:38.829"/>
    <p1510:client id="{E85799AB-7355-4CC7-864A-91ED9A1162BE}" v="116" dt="2020-10-27T15:02:17.375"/>
    <p1510:client id="{F076F46B-5050-A687-1AE8-39A7CB5D155D}" v="431" dt="2020-10-27T06:56:37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7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1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2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8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39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8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967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40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10/28/2020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4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799" r:id="rId6"/>
    <p:sldLayoutId id="2147483795" r:id="rId7"/>
    <p:sldLayoutId id="2147483796" r:id="rId8"/>
    <p:sldLayoutId id="2147483797" r:id="rId9"/>
    <p:sldLayoutId id="2147483798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42C6468-60CA-4A4B-993F-5DDA43CCB371}"/>
              </a:ext>
            </a:extLst>
          </p:cNvPr>
          <p:cNvSpPr txBox="1">
            <a:spLocks/>
          </p:cNvSpPr>
          <p:nvPr/>
        </p:nvSpPr>
        <p:spPr>
          <a:xfrm>
            <a:off x="960120" y="1841412"/>
            <a:ext cx="6574537" cy="2688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100" cap="all" spc="12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 Project for.D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8278" y="4924951"/>
            <a:ext cx="6601968" cy="10241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2020.10.28 Report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6BBE060-198B-47AB-AAE2-F4FC2A12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27" y="2906220"/>
            <a:ext cx="2743200" cy="2743200"/>
          </a:xfrm>
          <a:prstGeom prst="rect">
            <a:avLst/>
          </a:prstGeom>
          <a:effectLst>
            <a:outerShdw dist="152400" dir="900000" sx="94000" sy="94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5596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62CB9-74EB-4297-8D17-AD0BD4C2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35" y="2740226"/>
            <a:ext cx="5913098" cy="13774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/>
              <a:t>index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6BBE060-198B-47AB-AAE2-F4FC2A12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142" y="1661296"/>
            <a:ext cx="1767704" cy="17677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C7B0C-B110-4C30-9202-76B05D4680C0}"/>
              </a:ext>
            </a:extLst>
          </p:cNvPr>
          <p:cNvSpPr txBox="1"/>
          <p:nvPr/>
        </p:nvSpPr>
        <p:spPr>
          <a:xfrm>
            <a:off x="8264801" y="3069410"/>
            <a:ext cx="2985664" cy="1948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프로젝트 회의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a typeface="문체부 제목 돋음체" panose="020B0609000101010101" pitchFamily="49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진행사항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a typeface="문체부 제목 돋음체" panose="020B0609000101010101" pitchFamily="49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데이터 구조</a:t>
            </a:r>
          </a:p>
        </p:txBody>
      </p:sp>
    </p:spTree>
    <p:extLst>
      <p:ext uri="{BB962C8B-B14F-4D97-AF65-F5344CB8AC3E}">
        <p14:creationId xmlns:p14="http://schemas.microsoft.com/office/powerpoint/2010/main" val="35920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E4AE46-AD06-4AFC-A7D1-331272DE24B7}"/>
              </a:ext>
            </a:extLst>
          </p:cNvPr>
          <p:cNvSpPr/>
          <p:nvPr/>
        </p:nvSpPr>
        <p:spPr>
          <a:xfrm>
            <a:off x="680339" y="1812640"/>
            <a:ext cx="587228" cy="3138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C7B0C-B110-4C30-9202-76B05D4680C0}"/>
              </a:ext>
            </a:extLst>
          </p:cNvPr>
          <p:cNvSpPr txBox="1"/>
          <p:nvPr/>
        </p:nvSpPr>
        <p:spPr>
          <a:xfrm>
            <a:off x="646782" y="1907524"/>
            <a:ext cx="645952" cy="283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/>
                </a:solidFill>
                <a:ea typeface="문체부 제목 돋음체" panose="020B0609000101010101" pitchFamily="49" charset="-127"/>
              </a:rPr>
              <a:t>프</a:t>
            </a:r>
            <a:endParaRPr lang="en-US" altLang="ko-KR" sz="20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a typeface="문체부 제목 돋음체" panose="020B0609000101010101" pitchFamily="49" charset="-127"/>
              </a:rPr>
              <a:t>로</a:t>
            </a:r>
            <a:endParaRPr lang="en-US" altLang="ko-KR" sz="20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/>
                </a:solidFill>
                <a:ea typeface="문체부 제목 돋음체" panose="020B0609000101010101" pitchFamily="49" charset="-127"/>
              </a:rPr>
              <a:t>젝</a:t>
            </a:r>
            <a:endParaRPr lang="en-US" altLang="ko-KR" sz="20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/>
                </a:solidFill>
                <a:ea typeface="문체부 제목 돋음체" panose="020B0609000101010101" pitchFamily="49" charset="-127"/>
              </a:rPr>
              <a:t>트</a:t>
            </a:r>
            <a:r>
              <a:rPr lang="ko-KR" altLang="en-US" sz="2000" dirty="0">
                <a:solidFill>
                  <a:schemeClr val="bg1"/>
                </a:solidFill>
                <a:ea typeface="문체부 제목 돋음체" panose="020B0609000101010101" pitchFamily="49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a typeface="문체부 제목 돋음체" panose="020B0609000101010101" pitchFamily="49" charset="-127"/>
              </a:rPr>
              <a:t>회</a:t>
            </a:r>
            <a:endParaRPr lang="en-US" altLang="ko-KR" sz="20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a typeface="문체부 제목 돋음체" panose="020B0609000101010101" pitchFamily="49" charset="-127"/>
              </a:rPr>
              <a:t>의</a:t>
            </a:r>
            <a:endParaRPr lang="en-US" altLang="ko-KR" sz="20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F5C3D5-D6F4-4472-9067-32194C8AE9A8}"/>
              </a:ext>
            </a:extLst>
          </p:cNvPr>
          <p:cNvSpPr/>
          <p:nvPr/>
        </p:nvSpPr>
        <p:spPr>
          <a:xfrm>
            <a:off x="4969906" y="6476388"/>
            <a:ext cx="7222094" cy="67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69FD2F-C859-46D5-95B5-7F385122ABF6}"/>
              </a:ext>
            </a:extLst>
          </p:cNvPr>
          <p:cNvSpPr/>
          <p:nvPr/>
        </p:nvSpPr>
        <p:spPr>
          <a:xfrm>
            <a:off x="4253218" y="6603621"/>
            <a:ext cx="7938782" cy="67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B378C-9557-44DF-A443-7A7E7763D9CA}"/>
              </a:ext>
            </a:extLst>
          </p:cNvPr>
          <p:cNvSpPr txBox="1"/>
          <p:nvPr/>
        </p:nvSpPr>
        <p:spPr>
          <a:xfrm>
            <a:off x="2109676" y="1622869"/>
            <a:ext cx="9032869" cy="1132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u="sng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웹사이트 주제 선정 및 벤치마킹 사이트 선정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 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회의 일자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: 2020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년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9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월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20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일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)</a:t>
            </a:r>
            <a:endParaRPr lang="ko-KR" altLang="en-US" sz="1300" u="sng" dirty="0">
              <a:solidFill>
                <a:schemeClr val="tx1">
                  <a:lumMod val="85000"/>
                  <a:lumOff val="15000"/>
                </a:schemeClr>
              </a:solidFill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주제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: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스튜디오 예약을 원하는 사용자에게 서울특별시에 위치한 스튜디오 주소를 알려주는 사이트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벤치마킹 사이트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: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스페이스 클라우드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9C147-41D7-4DB3-A0AE-B7630215DCDC}"/>
              </a:ext>
            </a:extLst>
          </p:cNvPr>
          <p:cNvSpPr txBox="1"/>
          <p:nvPr/>
        </p:nvSpPr>
        <p:spPr>
          <a:xfrm>
            <a:off x="2109676" y="2941772"/>
            <a:ext cx="9032869" cy="113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u="sng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DB</a:t>
            </a:r>
            <a:r>
              <a:rPr lang="ko-KR" altLang="en-US" sz="1700" u="sng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설계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 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회의 일자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: 2020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년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10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월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4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일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)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 </a:t>
            </a:r>
            <a:endParaRPr lang="en-US" altLang="ko-KR" sz="1300" u="sng" dirty="0">
              <a:solidFill>
                <a:schemeClr val="tx1">
                  <a:lumMod val="85000"/>
                  <a:lumOff val="15000"/>
                </a:schemeClr>
              </a:solidFill>
              <a:ea typeface="문체부 제목 돋음체" panose="020B0609000101010101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u="sng" dirty="0">
              <a:solidFill>
                <a:schemeClr val="tx1">
                  <a:lumMod val="85000"/>
                  <a:lumOff val="15000"/>
                </a:schemeClr>
              </a:solidFill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500" u="sng" dirty="0">
              <a:solidFill>
                <a:schemeClr val="tx1">
                  <a:lumMod val="85000"/>
                  <a:lumOff val="15000"/>
                </a:schemeClr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2083B-6061-483B-B671-8F8D485D5651}"/>
              </a:ext>
            </a:extLst>
          </p:cNvPr>
          <p:cNvSpPr txBox="1"/>
          <p:nvPr/>
        </p:nvSpPr>
        <p:spPr>
          <a:xfrm>
            <a:off x="2109676" y="3962794"/>
            <a:ext cx="9435542" cy="1132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u="sng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역할 분담 확립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 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회의 일자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: 2020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년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10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월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11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일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)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 </a:t>
            </a:r>
            <a:endParaRPr lang="ko-KR" altLang="en-US" sz="1300" u="sng" dirty="0">
              <a:solidFill>
                <a:schemeClr val="tx1">
                  <a:lumMod val="85000"/>
                  <a:lumOff val="15000"/>
                </a:schemeClr>
              </a:solidFill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윤동제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: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로그인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AOP 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회원가입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프로필 게시판     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 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조민서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: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스튜디오 등록 게시판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공지사항게시판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, ppt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제작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최인혁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: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야외톡톡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 등록 게시판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화면 구현                 김상영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: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스튜디오 소개 게시판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화면 구현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ea typeface="문체부 제목 돋음체" panose="020B0609000101010101" pitchFamily="49" charset="-127"/>
            </a:endParaRP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8D352EBC-4E87-4E5F-9381-19E6606F3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20734"/>
              </p:ext>
            </p:extLst>
          </p:nvPr>
        </p:nvGraphicFramePr>
        <p:xfrm>
          <a:off x="2168399" y="3432088"/>
          <a:ext cx="6930935" cy="30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87">
                  <a:extLst>
                    <a:ext uri="{9D8B030D-6E8A-4147-A177-3AD203B41FA5}">
                      <a16:colId xmlns:a16="http://schemas.microsoft.com/office/drawing/2014/main" val="1058690729"/>
                    </a:ext>
                  </a:extLst>
                </a:gridCol>
                <a:gridCol w="1386187">
                  <a:extLst>
                    <a:ext uri="{9D8B030D-6E8A-4147-A177-3AD203B41FA5}">
                      <a16:colId xmlns:a16="http://schemas.microsoft.com/office/drawing/2014/main" val="89538734"/>
                    </a:ext>
                  </a:extLst>
                </a:gridCol>
                <a:gridCol w="1386187">
                  <a:extLst>
                    <a:ext uri="{9D8B030D-6E8A-4147-A177-3AD203B41FA5}">
                      <a16:colId xmlns:a16="http://schemas.microsoft.com/office/drawing/2014/main" val="782850289"/>
                    </a:ext>
                  </a:extLst>
                </a:gridCol>
                <a:gridCol w="1386187">
                  <a:extLst>
                    <a:ext uri="{9D8B030D-6E8A-4147-A177-3AD203B41FA5}">
                      <a16:colId xmlns:a16="http://schemas.microsoft.com/office/drawing/2014/main" val="2060529912"/>
                    </a:ext>
                  </a:extLst>
                </a:gridCol>
                <a:gridCol w="1386187">
                  <a:extLst>
                    <a:ext uri="{9D8B030D-6E8A-4147-A177-3AD203B41FA5}">
                      <a16:colId xmlns:a16="http://schemas.microsoft.com/office/drawing/2014/main" val="1078931380"/>
                    </a:ext>
                  </a:extLst>
                </a:gridCol>
              </a:tblGrid>
              <a:tr h="30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문체부 제목 돋음체" panose="020B0609000101010101" pitchFamily="49" charset="-127"/>
                        </a:rPr>
                        <a:t>스튜디오 테이블 </a:t>
                      </a:r>
                      <a:endParaRPr lang="ko-KR" altLang="en-US" sz="13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문체부 제목 돋음체" panose="020B0609000101010101" pitchFamily="49" charset="-127"/>
                        </a:rPr>
                        <a:t>유저정보 테이블 </a:t>
                      </a:r>
                      <a:endParaRPr lang="ko-KR" altLang="en-US" sz="13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문체부 제목 돋음체" panose="020B0609000101010101" pitchFamily="49" charset="-127"/>
                        </a:rPr>
                        <a:t>야외톡톡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문체부 제목 돋음체" panose="020B0609000101010101" pitchFamily="49" charset="-127"/>
                        </a:rPr>
                        <a:t> 테이블 </a:t>
                      </a:r>
                      <a:endParaRPr lang="ko-KR" altLang="en-US" sz="13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문체부 제목 돋음체" panose="020B0609000101010101" pitchFamily="49" charset="-127"/>
                        </a:rPr>
                        <a:t>공지사항 테이블 </a:t>
                      </a:r>
                      <a:endParaRPr lang="ko-KR" altLang="en-US" sz="13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문체부 제목 돋음체" panose="020B0609000101010101" pitchFamily="49" charset="-127"/>
                        </a:rPr>
                        <a:t>리뷰 테이블</a:t>
                      </a:r>
                      <a:endParaRPr lang="ko-KR" altLang="en-US" sz="13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70360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5A4668-72A5-4BD0-A851-175BAF64F6F0}"/>
              </a:ext>
            </a:extLst>
          </p:cNvPr>
          <p:cNvSpPr/>
          <p:nvPr/>
        </p:nvSpPr>
        <p:spPr>
          <a:xfrm>
            <a:off x="0" y="246681"/>
            <a:ext cx="7222094" cy="67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B2ABB8-FC2D-4CBB-AE06-63201AAB9DC3}"/>
              </a:ext>
            </a:extLst>
          </p:cNvPr>
          <p:cNvSpPr/>
          <p:nvPr/>
        </p:nvSpPr>
        <p:spPr>
          <a:xfrm>
            <a:off x="0" y="377409"/>
            <a:ext cx="7938782" cy="67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E4AE46-AD06-4AFC-A7D1-331272DE24B7}"/>
              </a:ext>
            </a:extLst>
          </p:cNvPr>
          <p:cNvSpPr/>
          <p:nvPr/>
        </p:nvSpPr>
        <p:spPr>
          <a:xfrm>
            <a:off x="680339" y="1812640"/>
            <a:ext cx="587228" cy="3138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C7B0C-B110-4C30-9202-76B05D4680C0}"/>
              </a:ext>
            </a:extLst>
          </p:cNvPr>
          <p:cNvSpPr txBox="1"/>
          <p:nvPr/>
        </p:nvSpPr>
        <p:spPr>
          <a:xfrm>
            <a:off x="650977" y="2440683"/>
            <a:ext cx="645952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a typeface="문체부 제목 돋음체" panose="020B0609000101010101" pitchFamily="49" charset="-127"/>
              </a:rPr>
              <a:t>진</a:t>
            </a:r>
            <a:endParaRPr lang="en-US" altLang="ko-KR" sz="20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a typeface="문체부 제목 돋음체" panose="020B0609000101010101" pitchFamily="49" charset="-127"/>
              </a:rPr>
              <a:t>행</a:t>
            </a:r>
            <a:endParaRPr lang="en-US" altLang="ko-KR" sz="20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a typeface="문체부 제목 돋음체" panose="020B0609000101010101" pitchFamily="49" charset="-127"/>
              </a:rPr>
              <a:t>사</a:t>
            </a:r>
            <a:endParaRPr lang="en-US" altLang="ko-KR" sz="20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a typeface="문체부 제목 돋음체" panose="020B0609000101010101" pitchFamily="49" charset="-127"/>
              </a:rPr>
              <a:t>항</a:t>
            </a:r>
            <a:endParaRPr lang="en-US" altLang="ko-KR" sz="20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F5C3D5-D6F4-4472-9067-32194C8AE9A8}"/>
              </a:ext>
            </a:extLst>
          </p:cNvPr>
          <p:cNvSpPr/>
          <p:nvPr/>
        </p:nvSpPr>
        <p:spPr>
          <a:xfrm>
            <a:off x="4969906" y="6476388"/>
            <a:ext cx="7222094" cy="67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69FD2F-C859-46D5-95B5-7F385122ABF6}"/>
              </a:ext>
            </a:extLst>
          </p:cNvPr>
          <p:cNvSpPr/>
          <p:nvPr/>
        </p:nvSpPr>
        <p:spPr>
          <a:xfrm>
            <a:off x="4253218" y="6603621"/>
            <a:ext cx="7938782" cy="67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D878BB-9D5D-4A76-ADA2-486623BFBBF9}"/>
              </a:ext>
            </a:extLst>
          </p:cNvPr>
          <p:cNvSpPr txBox="1"/>
          <p:nvPr/>
        </p:nvSpPr>
        <p:spPr>
          <a:xfrm>
            <a:off x="2168763" y="2042902"/>
            <a:ext cx="9435542" cy="76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u="sng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진행단계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 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로그인 구현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(AOP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구현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) 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스튜디오 등록 화면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다음 주소록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API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구현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) 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메인 페이지 구현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, DB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설계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5A4668-72A5-4BD0-A851-175BAF64F6F0}"/>
              </a:ext>
            </a:extLst>
          </p:cNvPr>
          <p:cNvSpPr/>
          <p:nvPr/>
        </p:nvSpPr>
        <p:spPr>
          <a:xfrm>
            <a:off x="0" y="246681"/>
            <a:ext cx="7222094" cy="67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B2ABB8-FC2D-4CBB-AE06-63201AAB9DC3}"/>
              </a:ext>
            </a:extLst>
          </p:cNvPr>
          <p:cNvSpPr/>
          <p:nvPr/>
        </p:nvSpPr>
        <p:spPr>
          <a:xfrm>
            <a:off x="0" y="377409"/>
            <a:ext cx="7938782" cy="67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E26153-8B2D-41EB-90FE-5E8D34003352}"/>
              </a:ext>
            </a:extLst>
          </p:cNvPr>
          <p:cNvSpPr txBox="1"/>
          <p:nvPr/>
        </p:nvSpPr>
        <p:spPr>
          <a:xfrm>
            <a:off x="2168763" y="3102967"/>
            <a:ext cx="9726826" cy="162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자문 요청</a:t>
            </a:r>
            <a:r>
              <a:rPr lang="en-US" altLang="ko-KR" sz="1600" u="sng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인혁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레거시의 세팅과 부트에서의 세팅이 달라서 이해하기 힘듦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상영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자바스크립트 변수를 선택 할 때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var/ let, const...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를 조금 자세히 나눠서 사용하는 기준과 자동 호스팅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promise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와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async/await 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민서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다중 파일 업로드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검색 창 설계하는 방법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 (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어떤 구조로 이루어 지는지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) , DB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 바이트 수 제한 없애는 방법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게시판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)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동제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세션에 대해 더 자세히 알고 싶습니다</a:t>
            </a:r>
          </a:p>
        </p:txBody>
      </p:sp>
    </p:spTree>
    <p:extLst>
      <p:ext uri="{BB962C8B-B14F-4D97-AF65-F5344CB8AC3E}">
        <p14:creationId xmlns:p14="http://schemas.microsoft.com/office/powerpoint/2010/main" val="660915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E4AE46-AD06-4AFC-A7D1-331272DE24B7}"/>
              </a:ext>
            </a:extLst>
          </p:cNvPr>
          <p:cNvSpPr/>
          <p:nvPr/>
        </p:nvSpPr>
        <p:spPr>
          <a:xfrm>
            <a:off x="680339" y="1812640"/>
            <a:ext cx="587228" cy="3138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C7B0C-B110-4C30-9202-76B05D4680C0}"/>
              </a:ext>
            </a:extLst>
          </p:cNvPr>
          <p:cNvSpPr txBox="1"/>
          <p:nvPr/>
        </p:nvSpPr>
        <p:spPr>
          <a:xfrm>
            <a:off x="650977" y="2211229"/>
            <a:ext cx="645952" cy="23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ea typeface="문체부 제목 돋음체" panose="020B0609000101010101" pitchFamily="49" charset="-127"/>
              </a:rPr>
              <a:t>데이터구조</a:t>
            </a:r>
            <a:endParaRPr lang="en-US" altLang="ko-KR" sz="20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F5C3D5-D6F4-4472-9067-32194C8AE9A8}"/>
              </a:ext>
            </a:extLst>
          </p:cNvPr>
          <p:cNvSpPr/>
          <p:nvPr/>
        </p:nvSpPr>
        <p:spPr>
          <a:xfrm>
            <a:off x="4969906" y="6476388"/>
            <a:ext cx="7222094" cy="67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69FD2F-C859-46D5-95B5-7F385122ABF6}"/>
              </a:ext>
            </a:extLst>
          </p:cNvPr>
          <p:cNvSpPr/>
          <p:nvPr/>
        </p:nvSpPr>
        <p:spPr>
          <a:xfrm>
            <a:off x="4253218" y="6603621"/>
            <a:ext cx="7938782" cy="67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5A4668-72A5-4BD0-A851-175BAF64F6F0}"/>
              </a:ext>
            </a:extLst>
          </p:cNvPr>
          <p:cNvSpPr/>
          <p:nvPr/>
        </p:nvSpPr>
        <p:spPr>
          <a:xfrm>
            <a:off x="0" y="246681"/>
            <a:ext cx="7222094" cy="67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B2ABB8-FC2D-4CBB-AE06-63201AAB9DC3}"/>
              </a:ext>
            </a:extLst>
          </p:cNvPr>
          <p:cNvSpPr/>
          <p:nvPr/>
        </p:nvSpPr>
        <p:spPr>
          <a:xfrm>
            <a:off x="0" y="377409"/>
            <a:ext cx="7938782" cy="67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93FD1D-5892-48CB-BC40-5A636F250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620" y="1134534"/>
            <a:ext cx="10326380" cy="5281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70B61C-3923-42CB-913F-942F9F2D67B5}"/>
              </a:ext>
            </a:extLst>
          </p:cNvPr>
          <p:cNvSpPr txBox="1"/>
          <p:nvPr/>
        </p:nvSpPr>
        <p:spPr>
          <a:xfrm>
            <a:off x="7222094" y="5807918"/>
            <a:ext cx="3767484" cy="49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데이터 구조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논리형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물리형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제목 돋음체" panose="020B0609000101010101" pitchFamily="49" charset="-127"/>
              </a:rPr>
              <a:t>)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77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642C6468-60CA-4A4B-993F-5DDA43CCB371}"/>
              </a:ext>
            </a:extLst>
          </p:cNvPr>
          <p:cNvSpPr txBox="1">
            <a:spLocks/>
          </p:cNvSpPr>
          <p:nvPr/>
        </p:nvSpPr>
        <p:spPr>
          <a:xfrm>
            <a:off x="4985846" y="3909305"/>
            <a:ext cx="2508757" cy="1266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0000" cap="all" spc="12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6BBE060-198B-47AB-AAE2-F4FC2A12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787" y="2645413"/>
            <a:ext cx="1266426" cy="1266426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7FFF4736-6AD3-46F1-B073-AA26DF1CF628}"/>
              </a:ext>
            </a:extLst>
          </p:cNvPr>
          <p:cNvSpPr txBox="1">
            <a:spLocks/>
          </p:cNvSpPr>
          <p:nvPr/>
        </p:nvSpPr>
        <p:spPr>
          <a:xfrm>
            <a:off x="4984272" y="3800072"/>
            <a:ext cx="2508757" cy="1266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0000" cap="all" spc="12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6467654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236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문체부 제목 돋음체</vt:lpstr>
      <vt:lpstr>Arial</vt:lpstr>
      <vt:lpstr>Corbel</vt:lpstr>
      <vt:lpstr>Franklin Gothic Demi Cond</vt:lpstr>
      <vt:lpstr>Franklin Gothic Medium</vt:lpstr>
      <vt:lpstr>Wingdings</vt:lpstr>
      <vt:lpstr>JuxtaposeVTI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MINSEO</dc:creator>
  <cp:lastModifiedBy>uvd</cp:lastModifiedBy>
  <cp:revision>231</cp:revision>
  <dcterms:created xsi:type="dcterms:W3CDTF">2020-10-27T05:56:23Z</dcterms:created>
  <dcterms:modified xsi:type="dcterms:W3CDTF">2020-10-27T16:27:04Z</dcterms:modified>
</cp:coreProperties>
</file>